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4" r:id="rId1"/>
  </p:sldMasterIdLst>
  <p:sldIdLst>
    <p:sldId id="256" r:id="rId2"/>
    <p:sldId id="289" r:id="rId3"/>
    <p:sldId id="257" r:id="rId4"/>
    <p:sldId id="258" r:id="rId5"/>
    <p:sldId id="294" r:id="rId6"/>
    <p:sldId id="259" r:id="rId7"/>
    <p:sldId id="260" r:id="rId8"/>
    <p:sldId id="261" r:id="rId9"/>
    <p:sldId id="262" r:id="rId10"/>
    <p:sldId id="263" r:id="rId11"/>
    <p:sldId id="264" r:id="rId12"/>
    <p:sldId id="265" r:id="rId13"/>
    <p:sldId id="285" r:id="rId14"/>
    <p:sldId id="295" r:id="rId15"/>
    <p:sldId id="296" r:id="rId16"/>
    <p:sldId id="297" r:id="rId17"/>
    <p:sldId id="266" r:id="rId18"/>
    <p:sldId id="267" r:id="rId19"/>
    <p:sldId id="268" r:id="rId20"/>
    <p:sldId id="298" r:id="rId21"/>
    <p:sldId id="300" r:id="rId22"/>
    <p:sldId id="301" r:id="rId23"/>
    <p:sldId id="299" r:id="rId24"/>
    <p:sldId id="290" r:id="rId25"/>
    <p:sldId id="269" r:id="rId26"/>
    <p:sldId id="291" r:id="rId27"/>
    <p:sldId id="272" r:id="rId28"/>
    <p:sldId id="292" r:id="rId29"/>
    <p:sldId id="286" r:id="rId30"/>
    <p:sldId id="293" r:id="rId31"/>
    <p:sldId id="274" r:id="rId32"/>
    <p:sldId id="275" r:id="rId33"/>
    <p:sldId id="281" r:id="rId34"/>
    <p:sldId id="282" r:id="rId35"/>
    <p:sldId id="288" r:id="rId36"/>
    <p:sldId id="283" r:id="rId37"/>
    <p:sldId id="284" r:id="rId38"/>
  </p:sldIdLst>
  <p:sldSz cx="13004800" cy="9753600"/>
  <p:notesSz cx="6858000" cy="9144000"/>
  <p:defaultTextStyle>
    <a:defPPr>
      <a:defRPr lang="en-US"/>
    </a:defPPr>
    <a:lvl1pPr algn="ctr" rtl="0" fontAlgn="base">
      <a:spcBef>
        <a:spcPct val="0"/>
      </a:spcBef>
      <a:spcAft>
        <a:spcPct val="0"/>
      </a:spcAft>
      <a:defRPr sz="4200" kern="1200">
        <a:solidFill>
          <a:srgbClr val="FFFFFF"/>
        </a:solidFill>
        <a:latin typeface="Gill Sans" charset="0"/>
        <a:ea typeface="+mn-ea"/>
        <a:cs typeface="+mn-cs"/>
        <a:sym typeface="Gill Sans" charset="0"/>
      </a:defRPr>
    </a:lvl1pPr>
    <a:lvl2pPr marL="457200" algn="ctr" rtl="0" fontAlgn="base">
      <a:spcBef>
        <a:spcPct val="0"/>
      </a:spcBef>
      <a:spcAft>
        <a:spcPct val="0"/>
      </a:spcAft>
      <a:defRPr sz="4200" kern="1200">
        <a:solidFill>
          <a:srgbClr val="FFFFFF"/>
        </a:solidFill>
        <a:latin typeface="Gill Sans" charset="0"/>
        <a:ea typeface="+mn-ea"/>
        <a:cs typeface="+mn-cs"/>
        <a:sym typeface="Gill Sans" charset="0"/>
      </a:defRPr>
    </a:lvl2pPr>
    <a:lvl3pPr marL="914400" algn="ctr" rtl="0" fontAlgn="base">
      <a:spcBef>
        <a:spcPct val="0"/>
      </a:spcBef>
      <a:spcAft>
        <a:spcPct val="0"/>
      </a:spcAft>
      <a:defRPr sz="4200" kern="1200">
        <a:solidFill>
          <a:srgbClr val="FFFFFF"/>
        </a:solidFill>
        <a:latin typeface="Gill Sans" charset="0"/>
        <a:ea typeface="+mn-ea"/>
        <a:cs typeface="+mn-cs"/>
        <a:sym typeface="Gill Sans" charset="0"/>
      </a:defRPr>
    </a:lvl3pPr>
    <a:lvl4pPr marL="1371600" algn="ctr" rtl="0" fontAlgn="base">
      <a:spcBef>
        <a:spcPct val="0"/>
      </a:spcBef>
      <a:spcAft>
        <a:spcPct val="0"/>
      </a:spcAft>
      <a:defRPr sz="4200" kern="1200">
        <a:solidFill>
          <a:srgbClr val="FFFFFF"/>
        </a:solidFill>
        <a:latin typeface="Gill Sans" charset="0"/>
        <a:ea typeface="+mn-ea"/>
        <a:cs typeface="+mn-cs"/>
        <a:sym typeface="Gill Sans" charset="0"/>
      </a:defRPr>
    </a:lvl4pPr>
    <a:lvl5pPr marL="1828800" algn="ctr" rtl="0" fontAlgn="base">
      <a:spcBef>
        <a:spcPct val="0"/>
      </a:spcBef>
      <a:spcAft>
        <a:spcPct val="0"/>
      </a:spcAft>
      <a:defRPr sz="4200" kern="1200">
        <a:solidFill>
          <a:srgbClr val="FFFFFF"/>
        </a:solidFill>
        <a:latin typeface="Gill Sans" charset="0"/>
        <a:ea typeface="+mn-ea"/>
        <a:cs typeface="+mn-cs"/>
        <a:sym typeface="Gill Sans" charset="0"/>
      </a:defRPr>
    </a:lvl5pPr>
    <a:lvl6pPr marL="2286000" algn="l" defTabSz="914400" rtl="0" eaLnBrk="1" latinLnBrk="0" hangingPunct="1">
      <a:defRPr sz="4200" kern="1200">
        <a:solidFill>
          <a:srgbClr val="FFFFFF"/>
        </a:solidFill>
        <a:latin typeface="Gill Sans" charset="0"/>
        <a:ea typeface="+mn-ea"/>
        <a:cs typeface="+mn-cs"/>
        <a:sym typeface="Gill Sans" charset="0"/>
      </a:defRPr>
    </a:lvl6pPr>
    <a:lvl7pPr marL="2743200" algn="l" defTabSz="914400" rtl="0" eaLnBrk="1" latinLnBrk="0" hangingPunct="1">
      <a:defRPr sz="4200" kern="1200">
        <a:solidFill>
          <a:srgbClr val="FFFFFF"/>
        </a:solidFill>
        <a:latin typeface="Gill Sans" charset="0"/>
        <a:ea typeface="+mn-ea"/>
        <a:cs typeface="+mn-cs"/>
        <a:sym typeface="Gill Sans" charset="0"/>
      </a:defRPr>
    </a:lvl7pPr>
    <a:lvl8pPr marL="3200400" algn="l" defTabSz="914400" rtl="0" eaLnBrk="1" latinLnBrk="0" hangingPunct="1">
      <a:defRPr sz="4200" kern="1200">
        <a:solidFill>
          <a:srgbClr val="FFFFFF"/>
        </a:solidFill>
        <a:latin typeface="Gill Sans" charset="0"/>
        <a:ea typeface="+mn-ea"/>
        <a:cs typeface="+mn-cs"/>
        <a:sym typeface="Gill Sans" charset="0"/>
      </a:defRPr>
    </a:lvl8pPr>
    <a:lvl9pPr marL="3657600" algn="l" defTabSz="914400" rtl="0" eaLnBrk="1" latinLnBrk="0" hangingPunct="1">
      <a:defRPr sz="4200" kern="1200">
        <a:solidFill>
          <a:srgbClr val="FFFFFF"/>
        </a:solidFill>
        <a:latin typeface="Gill Sans" charset="0"/>
        <a:ea typeface="+mn-ea"/>
        <a:cs typeface="+mn-cs"/>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CC3300"/>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7" d="100"/>
          <a:sy n="77" d="100"/>
        </p:scale>
        <p:origin x="1680" y="108"/>
      </p:cViewPr>
      <p:guideLst>
        <p:guide orient="horz" pos="3072"/>
        <p:guide pos="4096"/>
      </p:guideLst>
    </p:cSldViewPr>
  </p:slideViewPr>
  <p:notesTextViewPr>
    <p:cViewPr>
      <p:scale>
        <a:sx n="100" d="100"/>
        <a:sy n="100" d="100"/>
      </p:scale>
      <p:origin x="0" y="0"/>
    </p:cViewPr>
  </p:notesTextViewPr>
  <p:sorterViewPr>
    <p:cViewPr>
      <p:scale>
        <a:sx n="200" d="100"/>
        <a:sy n="200" d="100"/>
      </p:scale>
      <p:origin x="0" y="-152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p:cNvSpPr>
            <a:spLocks noGrp="1"/>
          </p:cNvSpPr>
          <p:nvPr>
            <p:ph type="ctrTitle"/>
          </p:nvPr>
        </p:nvSpPr>
        <p:spPr>
          <a:xfrm>
            <a:off x="1867746" y="1850008"/>
            <a:ext cx="9269308" cy="3568658"/>
          </a:xfrm>
        </p:spPr>
        <p:txBody>
          <a:bodyPr anchor="b">
            <a:normAutofit/>
          </a:bodyPr>
          <a:lstStyle>
            <a:lvl1pPr algn="ctr">
              <a:defRPr sz="6827"/>
            </a:lvl1pPr>
          </a:lstStyle>
          <a:p>
            <a:r>
              <a:rPr lang="en-US" smtClean="0"/>
              <a:t>Click to edit Master title style</a:t>
            </a:r>
            <a:endParaRPr lang="en-US" dirty="0"/>
          </a:p>
        </p:txBody>
      </p:sp>
      <p:sp>
        <p:nvSpPr>
          <p:cNvPr id="3" name="Subtitle 2"/>
          <p:cNvSpPr>
            <a:spLocks noGrp="1"/>
          </p:cNvSpPr>
          <p:nvPr>
            <p:ph type="subTitle" idx="1"/>
          </p:nvPr>
        </p:nvSpPr>
        <p:spPr>
          <a:xfrm>
            <a:off x="1867746" y="5527042"/>
            <a:ext cx="9269308" cy="1950719"/>
          </a:xfrm>
        </p:spPr>
        <p:txBody>
          <a:bodyPr>
            <a:normAutofit/>
          </a:bodyPr>
          <a:lstStyle>
            <a:lvl1pPr marL="0" indent="0" algn="ctr">
              <a:buNone/>
              <a:defRPr sz="3129">
                <a:solidFill>
                  <a:schemeClr val="bg1">
                    <a:lumMod val="50000"/>
                  </a:schemeClr>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235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p:cNvSpPr>
            <a:spLocks noGrp="1"/>
          </p:cNvSpPr>
          <p:nvPr>
            <p:ph type="title"/>
          </p:nvPr>
        </p:nvSpPr>
        <p:spPr>
          <a:xfrm>
            <a:off x="974714" y="6100443"/>
            <a:ext cx="11055394" cy="1154290"/>
          </a:xfrm>
        </p:spPr>
        <p:txBody>
          <a:bodyPr anchor="b"/>
          <a:lstStyle>
            <a:lvl1pPr>
              <a:defRPr sz="455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63728" y="993082"/>
            <a:ext cx="10477367" cy="457121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smtClean="0"/>
              <a:t>Click icon to add picture</a:t>
            </a:r>
            <a:endParaRPr lang="en-US" dirty="0"/>
          </a:p>
        </p:txBody>
      </p:sp>
      <p:sp>
        <p:nvSpPr>
          <p:cNvPr id="4" name="Text Placeholder 3"/>
          <p:cNvSpPr>
            <a:spLocks noGrp="1"/>
          </p:cNvSpPr>
          <p:nvPr>
            <p:ph type="body" sz="half" idx="2"/>
          </p:nvPr>
        </p:nvSpPr>
        <p:spPr>
          <a:xfrm>
            <a:off x="974694" y="7265746"/>
            <a:ext cx="11055415" cy="970627"/>
          </a:xfrm>
        </p:spPr>
        <p:txBody>
          <a:bodyPr/>
          <a:lstStyle>
            <a:lvl1pPr marL="0" indent="0" algn="ctr">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5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p:cNvSpPr>
            <a:spLocks noGrp="1"/>
          </p:cNvSpPr>
          <p:nvPr>
            <p:ph type="title"/>
          </p:nvPr>
        </p:nvSpPr>
        <p:spPr>
          <a:xfrm>
            <a:off x="974694" y="866987"/>
            <a:ext cx="11055415" cy="4874304"/>
          </a:xfrm>
        </p:spPr>
        <p:txBody>
          <a:bodyPr anchor="ctr"/>
          <a:lstStyle>
            <a:lvl1pPr algn="ctr">
              <a:defRPr sz="4551"/>
            </a:lvl1pPr>
          </a:lstStyle>
          <a:p>
            <a:r>
              <a:rPr lang="en-US" smtClean="0"/>
              <a:t>Click to edit Master title style</a:t>
            </a:r>
            <a:endParaRPr lang="en-US" dirty="0"/>
          </a:p>
        </p:txBody>
      </p:sp>
      <p:sp>
        <p:nvSpPr>
          <p:cNvPr id="4" name="Text Placeholder 3"/>
          <p:cNvSpPr>
            <a:spLocks noGrp="1"/>
          </p:cNvSpPr>
          <p:nvPr>
            <p:ph type="body" sz="half" idx="2"/>
          </p:nvPr>
        </p:nvSpPr>
        <p:spPr>
          <a:xfrm>
            <a:off x="974694" y="5980190"/>
            <a:ext cx="11055415" cy="2256185"/>
          </a:xfrm>
        </p:spPr>
        <p:txBody>
          <a:bodyPr anchor="ctr"/>
          <a:lstStyle>
            <a:lvl1pPr marL="0" indent="0" algn="ctr">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5050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p:cNvSpPr>
            <a:spLocks noGrp="1"/>
          </p:cNvSpPr>
          <p:nvPr>
            <p:ph type="title"/>
          </p:nvPr>
        </p:nvSpPr>
        <p:spPr>
          <a:xfrm>
            <a:off x="1542626" y="1241015"/>
            <a:ext cx="9922935" cy="3882546"/>
          </a:xfrm>
        </p:spPr>
        <p:txBody>
          <a:bodyPr anchor="ctr"/>
          <a:lstStyle>
            <a:lvl1pPr>
              <a:defRPr sz="4551"/>
            </a:lvl1pPr>
          </a:lstStyle>
          <a:p>
            <a:r>
              <a:rPr lang="en-US" smtClean="0"/>
              <a:t>Click to edit Master title style</a:t>
            </a:r>
            <a:endParaRPr lang="en-US" dirty="0"/>
          </a:p>
        </p:txBody>
      </p:sp>
      <p:sp>
        <p:nvSpPr>
          <p:cNvPr id="12" name="Text Placeholder 3"/>
          <p:cNvSpPr>
            <a:spLocks noGrp="1"/>
          </p:cNvSpPr>
          <p:nvPr>
            <p:ph type="body" sz="half" idx="13"/>
          </p:nvPr>
        </p:nvSpPr>
        <p:spPr>
          <a:xfrm>
            <a:off x="1835355" y="5134268"/>
            <a:ext cx="9335785" cy="845921"/>
          </a:xfrm>
        </p:spPr>
        <p:txBody>
          <a:bodyPr anchor="t">
            <a:normAutofit/>
          </a:bodyPr>
          <a:lstStyle>
            <a:lvl1pPr marL="0" indent="0">
              <a:buNone/>
              <a:defRPr sz="1991"/>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Edit Master text styles</a:t>
            </a:r>
          </a:p>
        </p:txBody>
      </p:sp>
      <p:sp>
        <p:nvSpPr>
          <p:cNvPr id="4" name="Text Placeholder 3"/>
          <p:cNvSpPr>
            <a:spLocks noGrp="1"/>
          </p:cNvSpPr>
          <p:nvPr>
            <p:ph type="body" sz="half" idx="2"/>
          </p:nvPr>
        </p:nvSpPr>
        <p:spPr>
          <a:xfrm>
            <a:off x="974694" y="6219090"/>
            <a:ext cx="11055415" cy="2021053"/>
          </a:xfrm>
        </p:spPr>
        <p:txBody>
          <a:bodyPr anchor="ctr">
            <a:normAutofit/>
          </a:bodyPr>
          <a:lstStyle>
            <a:lvl1pPr marL="0" indent="0" algn="ctr">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1049068" y="1262733"/>
            <a:ext cx="777796"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378" dirty="0">
                <a:solidFill>
                  <a:schemeClr val="tx1"/>
                </a:solidFill>
                <a:effectLst/>
              </a:rPr>
              <a:t>“</a:t>
            </a:r>
          </a:p>
        </p:txBody>
      </p:sp>
      <p:sp>
        <p:nvSpPr>
          <p:cNvPr id="14" name="TextBox 13"/>
          <p:cNvSpPr txBox="1"/>
          <p:nvPr/>
        </p:nvSpPr>
        <p:spPr>
          <a:xfrm>
            <a:off x="11164630" y="4437355"/>
            <a:ext cx="787401"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378" dirty="0">
                <a:solidFill>
                  <a:schemeClr val="tx1"/>
                </a:solidFill>
                <a:effectLst/>
              </a:rPr>
              <a:t>”</a:t>
            </a:r>
          </a:p>
        </p:txBody>
      </p:sp>
    </p:spTree>
    <p:extLst>
      <p:ext uri="{BB962C8B-B14F-4D97-AF65-F5344CB8AC3E}">
        <p14:creationId xmlns:p14="http://schemas.microsoft.com/office/powerpoint/2010/main" val="900253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p:cNvSpPr>
            <a:spLocks noGrp="1"/>
          </p:cNvSpPr>
          <p:nvPr>
            <p:ph type="title"/>
          </p:nvPr>
        </p:nvSpPr>
        <p:spPr>
          <a:xfrm>
            <a:off x="974694" y="3041738"/>
            <a:ext cx="11055415" cy="3572388"/>
          </a:xfrm>
        </p:spPr>
        <p:txBody>
          <a:bodyPr anchor="b"/>
          <a:lstStyle>
            <a:lvl1pPr algn="ctr">
              <a:defRPr sz="4551"/>
            </a:lvl1pPr>
          </a:lstStyle>
          <a:p>
            <a:r>
              <a:rPr lang="en-US" smtClean="0"/>
              <a:t>Click to edit Master title style</a:t>
            </a:r>
            <a:endParaRPr lang="en-US" dirty="0"/>
          </a:p>
        </p:txBody>
      </p:sp>
      <p:sp>
        <p:nvSpPr>
          <p:cNvPr id="4" name="Text Placeholder 3"/>
          <p:cNvSpPr>
            <a:spLocks noGrp="1"/>
          </p:cNvSpPr>
          <p:nvPr>
            <p:ph type="body" sz="half" idx="2"/>
          </p:nvPr>
        </p:nvSpPr>
        <p:spPr>
          <a:xfrm>
            <a:off x="974694" y="6630877"/>
            <a:ext cx="11055415" cy="1622249"/>
          </a:xfrm>
        </p:spPr>
        <p:txBody>
          <a:bodyPr anchor="t"/>
          <a:lstStyle>
            <a:lvl1pPr marL="0" indent="0" algn="ctr">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6688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15" name="Title 1"/>
          <p:cNvSpPr>
            <a:spLocks noGrp="1"/>
          </p:cNvSpPr>
          <p:nvPr>
            <p:ph type="title"/>
          </p:nvPr>
        </p:nvSpPr>
        <p:spPr>
          <a:xfrm>
            <a:off x="974694" y="866987"/>
            <a:ext cx="11055415" cy="22828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74693" y="3366532"/>
            <a:ext cx="3518908" cy="819573"/>
          </a:xfrm>
        </p:spPr>
        <p:txBody>
          <a:bodyPr anchor="b">
            <a:noAutofit/>
          </a:bodyPr>
          <a:lstStyle>
            <a:lvl1pPr marL="0" indent="0" algn="ctr">
              <a:lnSpc>
                <a:spcPct val="75000"/>
              </a:lnSpc>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Edit Master text styles</a:t>
            </a:r>
          </a:p>
        </p:txBody>
      </p:sp>
      <p:sp>
        <p:nvSpPr>
          <p:cNvPr id="8" name="Text Placeholder 3"/>
          <p:cNvSpPr>
            <a:spLocks noGrp="1"/>
          </p:cNvSpPr>
          <p:nvPr>
            <p:ph type="body" sz="half" idx="15"/>
          </p:nvPr>
        </p:nvSpPr>
        <p:spPr>
          <a:xfrm>
            <a:off x="974693" y="4186107"/>
            <a:ext cx="3518908" cy="4050268"/>
          </a:xfrm>
        </p:spPr>
        <p:txBody>
          <a:bodyPr anchor="t">
            <a:normAutofit/>
          </a:bodyPr>
          <a:lstStyle>
            <a:lvl1pPr marL="0" indent="0" algn="ctr">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Edit Master text styles</a:t>
            </a:r>
          </a:p>
        </p:txBody>
      </p:sp>
      <p:sp>
        <p:nvSpPr>
          <p:cNvPr id="9" name="Text Placeholder 4"/>
          <p:cNvSpPr>
            <a:spLocks noGrp="1"/>
          </p:cNvSpPr>
          <p:nvPr>
            <p:ph type="body" sz="quarter" idx="3"/>
          </p:nvPr>
        </p:nvSpPr>
        <p:spPr>
          <a:xfrm>
            <a:off x="4749216" y="3366532"/>
            <a:ext cx="3510956" cy="819573"/>
          </a:xfrm>
        </p:spPr>
        <p:txBody>
          <a:bodyPr anchor="b">
            <a:noAutofit/>
          </a:bodyPr>
          <a:lstStyle>
            <a:lvl1pPr marL="0" indent="0" algn="ctr">
              <a:lnSpc>
                <a:spcPct val="75000"/>
              </a:lnSpc>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Edit Master text styles</a:t>
            </a:r>
          </a:p>
        </p:txBody>
      </p:sp>
      <p:sp>
        <p:nvSpPr>
          <p:cNvPr id="10" name="Text Placeholder 3"/>
          <p:cNvSpPr>
            <a:spLocks noGrp="1"/>
          </p:cNvSpPr>
          <p:nvPr>
            <p:ph type="body" sz="half" idx="16"/>
          </p:nvPr>
        </p:nvSpPr>
        <p:spPr>
          <a:xfrm>
            <a:off x="4737440" y="4186107"/>
            <a:ext cx="3523574" cy="4050268"/>
          </a:xfrm>
        </p:spPr>
        <p:txBody>
          <a:bodyPr anchor="t">
            <a:normAutofit/>
          </a:bodyPr>
          <a:lstStyle>
            <a:lvl1pPr marL="0" indent="0" algn="ctr">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Edit Master text styles</a:t>
            </a:r>
          </a:p>
        </p:txBody>
      </p:sp>
      <p:sp>
        <p:nvSpPr>
          <p:cNvPr id="11" name="Text Placeholder 4"/>
          <p:cNvSpPr>
            <a:spLocks noGrp="1"/>
          </p:cNvSpPr>
          <p:nvPr>
            <p:ph type="body" sz="quarter" idx="13"/>
          </p:nvPr>
        </p:nvSpPr>
        <p:spPr>
          <a:xfrm>
            <a:off x="8504852" y="3366532"/>
            <a:ext cx="3525257" cy="819573"/>
          </a:xfrm>
        </p:spPr>
        <p:txBody>
          <a:bodyPr anchor="b">
            <a:noAutofit/>
          </a:bodyPr>
          <a:lstStyle>
            <a:lvl1pPr marL="0" indent="0" algn="ctr">
              <a:lnSpc>
                <a:spcPct val="75000"/>
              </a:lnSpc>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Edit Master text styles</a:t>
            </a:r>
          </a:p>
        </p:txBody>
      </p:sp>
      <p:sp>
        <p:nvSpPr>
          <p:cNvPr id="12" name="Text Placeholder 3"/>
          <p:cNvSpPr>
            <a:spLocks noGrp="1"/>
          </p:cNvSpPr>
          <p:nvPr>
            <p:ph type="body" sz="half" idx="17"/>
          </p:nvPr>
        </p:nvSpPr>
        <p:spPr>
          <a:xfrm>
            <a:off x="8504852" y="4186107"/>
            <a:ext cx="3525257" cy="4050268"/>
          </a:xfrm>
        </p:spPr>
        <p:txBody>
          <a:bodyPr anchor="t">
            <a:normAutofit/>
          </a:bodyPr>
          <a:lstStyle>
            <a:lvl1pPr marL="0" indent="0" algn="ctr">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7926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30" name="Title 1"/>
          <p:cNvSpPr>
            <a:spLocks noGrp="1"/>
          </p:cNvSpPr>
          <p:nvPr>
            <p:ph type="title"/>
          </p:nvPr>
        </p:nvSpPr>
        <p:spPr>
          <a:xfrm>
            <a:off x="974694" y="868653"/>
            <a:ext cx="11055415" cy="2281134"/>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74694" y="5980188"/>
            <a:ext cx="3516170" cy="819573"/>
          </a:xfrm>
        </p:spPr>
        <p:txBody>
          <a:bodyPr anchor="b">
            <a:noAutofit/>
          </a:bodyPr>
          <a:lstStyle>
            <a:lvl1pPr marL="0" indent="0" algn="ctr">
              <a:lnSpc>
                <a:spcPct val="75000"/>
              </a:lnSpc>
              <a:buNone/>
              <a:defRPr sz="3129"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Edit Master text styles</a:t>
            </a:r>
          </a:p>
        </p:txBody>
      </p:sp>
      <p:sp>
        <p:nvSpPr>
          <p:cNvPr id="20" name="Picture Placeholder 2"/>
          <p:cNvSpPr>
            <a:spLocks noGrp="1" noChangeAspect="1"/>
          </p:cNvSpPr>
          <p:nvPr>
            <p:ph type="pic" idx="15"/>
          </p:nvPr>
        </p:nvSpPr>
        <p:spPr>
          <a:xfrm>
            <a:off x="974694" y="3366532"/>
            <a:ext cx="3516170" cy="2167467"/>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smtClean="0"/>
              <a:t>Click icon to add picture</a:t>
            </a:r>
            <a:endParaRPr lang="en-US" dirty="0"/>
          </a:p>
        </p:txBody>
      </p:sp>
      <p:sp>
        <p:nvSpPr>
          <p:cNvPr id="21" name="Text Placeholder 3"/>
          <p:cNvSpPr>
            <a:spLocks noGrp="1"/>
          </p:cNvSpPr>
          <p:nvPr>
            <p:ph type="body" sz="half" idx="18"/>
          </p:nvPr>
        </p:nvSpPr>
        <p:spPr>
          <a:xfrm>
            <a:off x="974694" y="6799761"/>
            <a:ext cx="3516170" cy="1436612"/>
          </a:xfrm>
        </p:spPr>
        <p:txBody>
          <a:bodyPr anchor="t">
            <a:normAutofit/>
          </a:bodyPr>
          <a:lstStyle>
            <a:lvl1pPr marL="0" indent="0" algn="ctr">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Edit Master text styles</a:t>
            </a:r>
          </a:p>
        </p:txBody>
      </p:sp>
      <p:sp>
        <p:nvSpPr>
          <p:cNvPr id="22" name="Text Placeholder 4"/>
          <p:cNvSpPr>
            <a:spLocks noGrp="1"/>
          </p:cNvSpPr>
          <p:nvPr>
            <p:ph type="body" sz="quarter" idx="3"/>
          </p:nvPr>
        </p:nvSpPr>
        <p:spPr>
          <a:xfrm>
            <a:off x="4738943" y="5980188"/>
            <a:ext cx="3521950" cy="819573"/>
          </a:xfrm>
        </p:spPr>
        <p:txBody>
          <a:bodyPr anchor="b">
            <a:noAutofit/>
          </a:bodyPr>
          <a:lstStyle>
            <a:lvl1pPr marL="0" indent="0" algn="ctr">
              <a:lnSpc>
                <a:spcPct val="75000"/>
              </a:lnSpc>
              <a:buNone/>
              <a:defRPr sz="3129"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Edit Master text styles</a:t>
            </a:r>
          </a:p>
        </p:txBody>
      </p:sp>
      <p:sp>
        <p:nvSpPr>
          <p:cNvPr id="23" name="Picture Placeholder 2"/>
          <p:cNvSpPr>
            <a:spLocks noGrp="1" noChangeAspect="1"/>
          </p:cNvSpPr>
          <p:nvPr>
            <p:ph type="pic" idx="21"/>
          </p:nvPr>
        </p:nvSpPr>
        <p:spPr>
          <a:xfrm>
            <a:off x="4737438" y="3366532"/>
            <a:ext cx="3523575" cy="2167467"/>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smtClean="0"/>
              <a:t>Click icon to add picture</a:t>
            </a:r>
            <a:endParaRPr lang="en-US" dirty="0"/>
          </a:p>
        </p:txBody>
      </p:sp>
      <p:sp>
        <p:nvSpPr>
          <p:cNvPr id="24" name="Text Placeholder 3"/>
          <p:cNvSpPr>
            <a:spLocks noGrp="1"/>
          </p:cNvSpPr>
          <p:nvPr>
            <p:ph type="body" sz="half" idx="19"/>
          </p:nvPr>
        </p:nvSpPr>
        <p:spPr>
          <a:xfrm>
            <a:off x="4737438" y="6799760"/>
            <a:ext cx="3523575" cy="1436614"/>
          </a:xfrm>
        </p:spPr>
        <p:txBody>
          <a:bodyPr anchor="t">
            <a:normAutofit/>
          </a:bodyPr>
          <a:lstStyle>
            <a:lvl1pPr marL="0" indent="0" algn="ctr">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Edit Master text styles</a:t>
            </a:r>
          </a:p>
        </p:txBody>
      </p:sp>
      <p:sp>
        <p:nvSpPr>
          <p:cNvPr id="25" name="Text Placeholder 4"/>
          <p:cNvSpPr>
            <a:spLocks noGrp="1"/>
          </p:cNvSpPr>
          <p:nvPr>
            <p:ph type="body" sz="quarter" idx="13"/>
          </p:nvPr>
        </p:nvSpPr>
        <p:spPr>
          <a:xfrm>
            <a:off x="8504853" y="5980188"/>
            <a:ext cx="3520727" cy="819573"/>
          </a:xfrm>
        </p:spPr>
        <p:txBody>
          <a:bodyPr anchor="b">
            <a:noAutofit/>
          </a:bodyPr>
          <a:lstStyle>
            <a:lvl1pPr marL="0" indent="0" algn="ctr">
              <a:lnSpc>
                <a:spcPct val="75000"/>
              </a:lnSpc>
              <a:buNone/>
              <a:defRPr sz="3129"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Edit Master text styles</a:t>
            </a:r>
          </a:p>
        </p:txBody>
      </p:sp>
      <p:sp>
        <p:nvSpPr>
          <p:cNvPr id="26" name="Picture Placeholder 2"/>
          <p:cNvSpPr>
            <a:spLocks noGrp="1" noChangeAspect="1"/>
          </p:cNvSpPr>
          <p:nvPr>
            <p:ph type="pic" idx="22"/>
          </p:nvPr>
        </p:nvSpPr>
        <p:spPr>
          <a:xfrm>
            <a:off x="8504852" y="3366532"/>
            <a:ext cx="3525257" cy="2167467"/>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smtClean="0"/>
              <a:t>Click icon to add picture</a:t>
            </a:r>
            <a:endParaRPr lang="en-US" dirty="0"/>
          </a:p>
        </p:txBody>
      </p:sp>
      <p:sp>
        <p:nvSpPr>
          <p:cNvPr id="27" name="Text Placeholder 3"/>
          <p:cNvSpPr>
            <a:spLocks noGrp="1"/>
          </p:cNvSpPr>
          <p:nvPr>
            <p:ph type="body" sz="half" idx="20"/>
          </p:nvPr>
        </p:nvSpPr>
        <p:spPr>
          <a:xfrm>
            <a:off x="8504718" y="6799757"/>
            <a:ext cx="3525390" cy="1436617"/>
          </a:xfrm>
        </p:spPr>
        <p:txBody>
          <a:bodyPr anchor="t">
            <a:normAutofit/>
          </a:bodyPr>
          <a:lstStyle>
            <a:lvl1pPr marL="0" indent="0" algn="ctr">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1981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74694" y="3366534"/>
            <a:ext cx="11055415" cy="486984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5185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Vertical Title 1"/>
          <p:cNvSpPr>
            <a:spLocks noGrp="1"/>
          </p:cNvSpPr>
          <p:nvPr>
            <p:ph type="title" orient="vert"/>
          </p:nvPr>
        </p:nvSpPr>
        <p:spPr>
          <a:xfrm>
            <a:off x="9306561" y="866990"/>
            <a:ext cx="2723548" cy="73693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74693" y="866990"/>
            <a:ext cx="8169306" cy="736938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784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74692" y="3366533"/>
            <a:ext cx="11054748" cy="48698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183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p:cNvSpPr>
            <a:spLocks noGrp="1"/>
          </p:cNvSpPr>
          <p:nvPr>
            <p:ph type="title"/>
          </p:nvPr>
        </p:nvSpPr>
        <p:spPr>
          <a:xfrm>
            <a:off x="974693" y="1178403"/>
            <a:ext cx="11041869" cy="3892365"/>
          </a:xfrm>
        </p:spPr>
        <p:txBody>
          <a:bodyPr anchor="b">
            <a:normAutofit/>
          </a:bodyPr>
          <a:lstStyle>
            <a:lvl1pPr>
              <a:defRPr sz="5689"/>
            </a:lvl1pPr>
          </a:lstStyle>
          <a:p>
            <a:r>
              <a:rPr lang="en-US" smtClean="0"/>
              <a:t>Click to edit Master title style</a:t>
            </a:r>
            <a:endParaRPr lang="en-US" dirty="0"/>
          </a:p>
        </p:txBody>
      </p:sp>
      <p:sp>
        <p:nvSpPr>
          <p:cNvPr id="3" name="Text Placeholder 2"/>
          <p:cNvSpPr>
            <a:spLocks noGrp="1"/>
          </p:cNvSpPr>
          <p:nvPr>
            <p:ph type="body" idx="1"/>
          </p:nvPr>
        </p:nvSpPr>
        <p:spPr>
          <a:xfrm>
            <a:off x="974693" y="5201719"/>
            <a:ext cx="11041869" cy="1945860"/>
          </a:xfrm>
        </p:spPr>
        <p:txBody>
          <a:bodyPr>
            <a:normAutofit/>
          </a:bodyPr>
          <a:lstStyle>
            <a:lvl1pPr marL="0" indent="0" algn="ctr">
              <a:buNone/>
              <a:defRPr sz="2844">
                <a:solidFill>
                  <a:schemeClr val="bg1">
                    <a:lumMod val="50000"/>
                  </a:schemeClr>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768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14" name="Title 1"/>
          <p:cNvSpPr>
            <a:spLocks noGrp="1"/>
          </p:cNvSpPr>
          <p:nvPr>
            <p:ph type="title"/>
          </p:nvPr>
        </p:nvSpPr>
        <p:spPr>
          <a:xfrm>
            <a:off x="974694" y="879671"/>
            <a:ext cx="11055414" cy="2270118"/>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74692" y="3366533"/>
            <a:ext cx="5446428" cy="48698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583680" y="3366533"/>
            <a:ext cx="5445760" cy="48698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117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14" name="Title 1"/>
          <p:cNvSpPr>
            <a:spLocks noGrp="1"/>
          </p:cNvSpPr>
          <p:nvPr>
            <p:ph type="title"/>
          </p:nvPr>
        </p:nvSpPr>
        <p:spPr>
          <a:xfrm>
            <a:off x="974694" y="879671"/>
            <a:ext cx="11055414" cy="227011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22750" y="3372114"/>
            <a:ext cx="5198373" cy="967103"/>
          </a:xfrm>
        </p:spPr>
        <p:txBody>
          <a:bodyPr anchor="b">
            <a:noAutofit/>
          </a:bodyPr>
          <a:lstStyle>
            <a:lvl1pPr marL="0" indent="0">
              <a:lnSpc>
                <a:spcPct val="75000"/>
              </a:lnSpc>
              <a:buNone/>
              <a:defRPr sz="3698"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Edit Master text styles</a:t>
            </a:r>
          </a:p>
        </p:txBody>
      </p:sp>
      <p:sp>
        <p:nvSpPr>
          <p:cNvPr id="12" name="Content Placeholder 3"/>
          <p:cNvSpPr>
            <a:spLocks noGrp="1"/>
          </p:cNvSpPr>
          <p:nvPr>
            <p:ph sz="quarter" idx="13"/>
          </p:nvPr>
        </p:nvSpPr>
        <p:spPr>
          <a:xfrm>
            <a:off x="974693" y="4339219"/>
            <a:ext cx="5446428" cy="38971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22851" y="3372114"/>
            <a:ext cx="5207258" cy="967103"/>
          </a:xfrm>
        </p:spPr>
        <p:txBody>
          <a:bodyPr anchor="b">
            <a:noAutofit/>
          </a:bodyPr>
          <a:lstStyle>
            <a:lvl1pPr marL="0" indent="0">
              <a:lnSpc>
                <a:spcPct val="75000"/>
              </a:lnSpc>
              <a:buNone/>
              <a:defRPr sz="3698"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Edit Master text styles</a:t>
            </a:r>
          </a:p>
        </p:txBody>
      </p:sp>
      <p:sp>
        <p:nvSpPr>
          <p:cNvPr id="13" name="Content Placeholder 5"/>
          <p:cNvSpPr>
            <a:spLocks noGrp="1"/>
          </p:cNvSpPr>
          <p:nvPr>
            <p:ph sz="quarter" idx="14"/>
          </p:nvPr>
        </p:nvSpPr>
        <p:spPr>
          <a:xfrm>
            <a:off x="6583681" y="4339219"/>
            <a:ext cx="5445761" cy="38971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30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96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22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p:cNvSpPr>
            <a:spLocks noGrp="1"/>
          </p:cNvSpPr>
          <p:nvPr>
            <p:ph type="title"/>
          </p:nvPr>
        </p:nvSpPr>
        <p:spPr>
          <a:xfrm>
            <a:off x="974693" y="866987"/>
            <a:ext cx="4198067" cy="2877514"/>
          </a:xfrm>
        </p:spPr>
        <p:txBody>
          <a:bodyPr anchor="b"/>
          <a:lstStyle>
            <a:lvl1pPr algn="ctr">
              <a:defRPr sz="4551"/>
            </a:lvl1pPr>
          </a:lstStyle>
          <a:p>
            <a:r>
              <a:rPr lang="en-US" smtClean="0"/>
              <a:t>Click to edit Master title style</a:t>
            </a:r>
            <a:endParaRPr lang="en-US" dirty="0"/>
          </a:p>
        </p:txBody>
      </p:sp>
      <p:sp>
        <p:nvSpPr>
          <p:cNvPr id="10" name="Content Placeholder 2"/>
          <p:cNvSpPr>
            <a:spLocks noGrp="1"/>
          </p:cNvSpPr>
          <p:nvPr>
            <p:ph sz="quarter" idx="13"/>
          </p:nvPr>
        </p:nvSpPr>
        <p:spPr>
          <a:xfrm>
            <a:off x="5416600" y="866989"/>
            <a:ext cx="6613507" cy="73693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4694" y="3744500"/>
            <a:ext cx="4198069" cy="4491873"/>
          </a:xfrm>
        </p:spPr>
        <p:txBody>
          <a:bodyPr/>
          <a:lstStyle>
            <a:lvl1pPr marL="0" indent="0" algn="ctr">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111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p:cNvSpPr>
            <a:spLocks noGrp="1"/>
          </p:cNvSpPr>
          <p:nvPr>
            <p:ph type="title"/>
          </p:nvPr>
        </p:nvSpPr>
        <p:spPr>
          <a:xfrm>
            <a:off x="974695" y="866987"/>
            <a:ext cx="5873234" cy="2877517"/>
          </a:xfrm>
        </p:spPr>
        <p:txBody>
          <a:bodyPr anchor="b"/>
          <a:lstStyle>
            <a:lvl1pPr algn="ctr">
              <a:defRPr sz="455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117185" y="866988"/>
            <a:ext cx="4274988" cy="7369387"/>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smtClean="0"/>
              <a:t>Click icon to add picture</a:t>
            </a:r>
            <a:endParaRPr lang="en-US" dirty="0"/>
          </a:p>
        </p:txBody>
      </p:sp>
      <p:sp>
        <p:nvSpPr>
          <p:cNvPr id="4" name="Text Placeholder 3"/>
          <p:cNvSpPr>
            <a:spLocks noGrp="1"/>
          </p:cNvSpPr>
          <p:nvPr>
            <p:ph type="body" sz="half" idx="2"/>
          </p:nvPr>
        </p:nvSpPr>
        <p:spPr>
          <a:xfrm>
            <a:off x="974714" y="3744503"/>
            <a:ext cx="5873215" cy="4491871"/>
          </a:xfrm>
        </p:spPr>
        <p:txBody>
          <a:bodyPr/>
          <a:lstStyle>
            <a:lvl1pPr marL="0" indent="0" algn="ctr">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24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3004803" cy="9753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74694" y="879671"/>
            <a:ext cx="11055414" cy="227011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4694" y="3366534"/>
            <a:ext cx="11055415" cy="486984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190653" y="8367327"/>
            <a:ext cx="2926080" cy="519289"/>
          </a:xfrm>
          <a:prstGeom prst="rect">
            <a:avLst/>
          </a:prstGeom>
        </p:spPr>
        <p:txBody>
          <a:bodyPr vert="horz" lIns="91440" tIns="45720" rIns="91440" bIns="45720" rtlCol="0" anchor="ctr"/>
          <a:lstStyle>
            <a:lvl1pPr algn="r">
              <a:defRPr sz="1422">
                <a:solidFill>
                  <a:schemeClr val="tx1"/>
                </a:solidFill>
              </a:defRPr>
            </a:lvl1pPr>
          </a:lstStyle>
          <a:p>
            <a:fld id="{48A87A34-81AB-432B-8DAE-1953F412C126}" type="datetimeFigureOut">
              <a:rPr lang="en-US" dirty="0"/>
              <a:pPr/>
              <a:t>3/23/2018</a:t>
            </a:fld>
            <a:endParaRPr lang="en-US" dirty="0"/>
          </a:p>
        </p:txBody>
      </p:sp>
      <p:sp>
        <p:nvSpPr>
          <p:cNvPr id="5" name="Footer Placeholder 4"/>
          <p:cNvSpPr>
            <a:spLocks noGrp="1"/>
          </p:cNvSpPr>
          <p:nvPr>
            <p:ph type="ftr" sz="quarter" idx="3"/>
          </p:nvPr>
        </p:nvSpPr>
        <p:spPr>
          <a:xfrm>
            <a:off x="974694" y="8367327"/>
            <a:ext cx="7117746" cy="519289"/>
          </a:xfrm>
          <a:prstGeom prst="rect">
            <a:avLst/>
          </a:prstGeom>
        </p:spPr>
        <p:txBody>
          <a:bodyPr vert="horz" lIns="91440" tIns="45720" rIns="91440" bIns="45720" rtlCol="0" anchor="ctr"/>
          <a:lstStyle>
            <a:lvl1pPr algn="l">
              <a:defRPr sz="1422">
                <a:solidFill>
                  <a:schemeClr val="tx1"/>
                </a:solidFill>
              </a:defRPr>
            </a:lvl1pPr>
          </a:lstStyle>
          <a:p>
            <a:endParaRPr lang="en-US" dirty="0"/>
          </a:p>
        </p:txBody>
      </p:sp>
      <p:sp>
        <p:nvSpPr>
          <p:cNvPr id="6" name="Slide Number Placeholder 5"/>
          <p:cNvSpPr>
            <a:spLocks noGrp="1"/>
          </p:cNvSpPr>
          <p:nvPr>
            <p:ph type="sldNum" sz="quarter" idx="4"/>
          </p:nvPr>
        </p:nvSpPr>
        <p:spPr>
          <a:xfrm>
            <a:off x="11214947" y="8367327"/>
            <a:ext cx="815162" cy="519289"/>
          </a:xfrm>
          <a:prstGeom prst="rect">
            <a:avLst/>
          </a:prstGeom>
        </p:spPr>
        <p:txBody>
          <a:bodyPr vert="horz" lIns="91440" tIns="45720" rIns="91440" bIns="45720" rtlCol="0" anchor="ctr"/>
          <a:lstStyle>
            <a:lvl1pPr algn="r">
              <a:defRPr sz="1422">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02383180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ctr" defTabSz="1300460" rtl="0" eaLnBrk="1" latinLnBrk="0" hangingPunct="1">
        <a:lnSpc>
          <a:spcPct val="90000"/>
        </a:lnSpc>
        <a:spcBef>
          <a:spcPct val="0"/>
        </a:spcBef>
        <a:buNone/>
        <a:defRPr sz="5120" kern="1200" cap="all" baseline="0">
          <a:solidFill>
            <a:schemeClr val="tx1"/>
          </a:solidFill>
          <a:effectLst/>
          <a:latin typeface="+mj-lt"/>
          <a:ea typeface="+mj-ea"/>
          <a:cs typeface="+mj-cs"/>
        </a:defRPr>
      </a:lvl1pPr>
    </p:titleStyle>
    <p:bodyStyle>
      <a:lvl1pPr marL="325115" indent="-325115" algn="l" defTabSz="1300460" rtl="0" eaLnBrk="1" latinLnBrk="0" hangingPunct="1">
        <a:lnSpc>
          <a:spcPct val="120000"/>
        </a:lnSpc>
        <a:spcBef>
          <a:spcPts val="1422"/>
        </a:spcBef>
        <a:buClr>
          <a:schemeClr val="tx1"/>
        </a:buClr>
        <a:buFont typeface="Arial" panose="020B0604020202020204" pitchFamily="34" charset="0"/>
        <a:buChar char="•"/>
        <a:defRPr sz="2844" kern="1200" cap="all" baseline="0">
          <a:solidFill>
            <a:schemeClr val="tx1"/>
          </a:solidFill>
          <a:effectLst/>
          <a:latin typeface="+mn-lt"/>
          <a:ea typeface="+mn-ea"/>
          <a:cs typeface="+mn-cs"/>
        </a:defRPr>
      </a:lvl1pPr>
      <a:lvl2pPr marL="975345" indent="-325115" algn="l" defTabSz="1300460" rtl="0" eaLnBrk="1" latinLnBrk="0" hangingPunct="1">
        <a:lnSpc>
          <a:spcPct val="120000"/>
        </a:lnSpc>
        <a:spcBef>
          <a:spcPts val="711"/>
        </a:spcBef>
        <a:buClr>
          <a:schemeClr val="tx1"/>
        </a:buClr>
        <a:buFont typeface="Arial" panose="020B0604020202020204" pitchFamily="34" charset="0"/>
        <a:buChar char="•"/>
        <a:defRPr sz="2560" kern="1200" cap="all" baseline="0">
          <a:solidFill>
            <a:schemeClr val="tx1"/>
          </a:solidFill>
          <a:effectLst/>
          <a:latin typeface="+mn-lt"/>
          <a:ea typeface="+mn-ea"/>
          <a:cs typeface="+mn-cs"/>
        </a:defRPr>
      </a:lvl2pPr>
      <a:lvl3pPr marL="1625575" indent="-325115" algn="l" defTabSz="1300460" rtl="0" eaLnBrk="1" latinLnBrk="0" hangingPunct="1">
        <a:lnSpc>
          <a:spcPct val="120000"/>
        </a:lnSpc>
        <a:spcBef>
          <a:spcPts val="711"/>
        </a:spcBef>
        <a:buClr>
          <a:schemeClr val="tx1"/>
        </a:buClr>
        <a:buFont typeface="Arial" panose="020B0604020202020204" pitchFamily="34" charset="0"/>
        <a:buChar char="•"/>
        <a:defRPr sz="2276" kern="1200" cap="all" baseline="0">
          <a:solidFill>
            <a:schemeClr val="tx1"/>
          </a:solidFill>
          <a:effectLst/>
          <a:latin typeface="+mn-lt"/>
          <a:ea typeface="+mn-ea"/>
          <a:cs typeface="+mn-cs"/>
        </a:defRPr>
      </a:lvl3pPr>
      <a:lvl4pPr marL="2275804" indent="-325115" algn="l" defTabSz="1300460" rtl="0" eaLnBrk="1" latinLnBrk="0" hangingPunct="1">
        <a:lnSpc>
          <a:spcPct val="120000"/>
        </a:lnSpc>
        <a:spcBef>
          <a:spcPts val="711"/>
        </a:spcBef>
        <a:buClr>
          <a:schemeClr val="tx1"/>
        </a:buClr>
        <a:buFont typeface="Arial" panose="020B0604020202020204" pitchFamily="34" charset="0"/>
        <a:buChar char="•"/>
        <a:defRPr sz="1991" kern="1200" cap="all" baseline="0">
          <a:solidFill>
            <a:schemeClr val="tx1"/>
          </a:solidFill>
          <a:effectLst/>
          <a:latin typeface="+mn-lt"/>
          <a:ea typeface="+mn-ea"/>
          <a:cs typeface="+mn-cs"/>
        </a:defRPr>
      </a:lvl4pPr>
      <a:lvl5pPr marL="2926034" indent="-325115" algn="l" defTabSz="1300460" rtl="0" eaLnBrk="1" latinLnBrk="0" hangingPunct="1">
        <a:lnSpc>
          <a:spcPct val="120000"/>
        </a:lnSpc>
        <a:spcBef>
          <a:spcPts val="711"/>
        </a:spcBef>
        <a:buClr>
          <a:schemeClr val="tx1"/>
        </a:buClr>
        <a:buFont typeface="Arial" panose="020B0604020202020204" pitchFamily="34" charset="0"/>
        <a:buChar char="•"/>
        <a:defRPr sz="1991" kern="1200" cap="all" baseline="0">
          <a:solidFill>
            <a:schemeClr val="tx1"/>
          </a:solidFill>
          <a:effectLst/>
          <a:latin typeface="+mn-lt"/>
          <a:ea typeface="+mn-ea"/>
          <a:cs typeface="+mn-cs"/>
        </a:defRPr>
      </a:lvl5pPr>
      <a:lvl6pPr marL="3576264" indent="-325115" algn="l" defTabSz="1300460" rtl="0" eaLnBrk="1" latinLnBrk="0" hangingPunct="1">
        <a:lnSpc>
          <a:spcPct val="120000"/>
        </a:lnSpc>
        <a:spcBef>
          <a:spcPts val="711"/>
        </a:spcBef>
        <a:buClr>
          <a:schemeClr val="tx1"/>
        </a:buClr>
        <a:buFont typeface="Arial" panose="020B0604020202020204" pitchFamily="34" charset="0"/>
        <a:buChar char="•"/>
        <a:defRPr sz="1991" kern="1200" cap="all" baseline="0">
          <a:solidFill>
            <a:schemeClr val="tx1"/>
          </a:solidFill>
          <a:effectLst/>
          <a:latin typeface="+mn-lt"/>
          <a:ea typeface="+mn-ea"/>
          <a:cs typeface="+mn-cs"/>
        </a:defRPr>
      </a:lvl6pPr>
      <a:lvl7pPr marL="4226494" indent="-325115" algn="l" defTabSz="1300460" rtl="0" eaLnBrk="1" latinLnBrk="0" hangingPunct="1">
        <a:lnSpc>
          <a:spcPct val="120000"/>
        </a:lnSpc>
        <a:spcBef>
          <a:spcPts val="711"/>
        </a:spcBef>
        <a:buClr>
          <a:schemeClr val="tx1"/>
        </a:buClr>
        <a:buFont typeface="Arial" panose="020B0604020202020204" pitchFamily="34" charset="0"/>
        <a:buChar char="•"/>
        <a:defRPr sz="1991" kern="1200" cap="all" baseline="0">
          <a:solidFill>
            <a:schemeClr val="tx1"/>
          </a:solidFill>
          <a:effectLst/>
          <a:latin typeface="+mn-lt"/>
          <a:ea typeface="+mn-ea"/>
          <a:cs typeface="+mn-cs"/>
        </a:defRPr>
      </a:lvl7pPr>
      <a:lvl8pPr marL="4876724" indent="-325115" algn="l" defTabSz="1300460" rtl="0" eaLnBrk="1" latinLnBrk="0" hangingPunct="1">
        <a:lnSpc>
          <a:spcPct val="120000"/>
        </a:lnSpc>
        <a:spcBef>
          <a:spcPts val="711"/>
        </a:spcBef>
        <a:buClr>
          <a:schemeClr val="tx1"/>
        </a:buClr>
        <a:buFont typeface="Arial" panose="020B0604020202020204" pitchFamily="34" charset="0"/>
        <a:buChar char="•"/>
        <a:defRPr sz="1991" kern="1200" cap="all" baseline="0">
          <a:solidFill>
            <a:schemeClr val="tx1"/>
          </a:solidFill>
          <a:effectLst/>
          <a:latin typeface="+mn-lt"/>
          <a:ea typeface="+mn-ea"/>
          <a:cs typeface="+mn-cs"/>
        </a:defRPr>
      </a:lvl8pPr>
      <a:lvl9pPr marL="5526954" indent="-325115" algn="l" defTabSz="1300460" rtl="0" eaLnBrk="1" latinLnBrk="0" hangingPunct="1">
        <a:lnSpc>
          <a:spcPct val="120000"/>
        </a:lnSpc>
        <a:spcBef>
          <a:spcPts val="711"/>
        </a:spcBef>
        <a:buClr>
          <a:schemeClr val="tx1"/>
        </a:buClr>
        <a:buFont typeface="Arial" panose="020B0604020202020204" pitchFamily="34" charset="0"/>
        <a:buChar char="•"/>
        <a:defRPr sz="1991" kern="1200" cap="all" baseline="0">
          <a:solidFill>
            <a:schemeClr val="tx1"/>
          </a:solidFill>
          <a:effectLst/>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74YQWthFz8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gcbl.org/blog/2017/02/landmark-70s-environmental-laws-cleaned-cleveland-cuyahoga-river-and-lake-eri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Z:\sumanas\friedland1e\jpegs\ch14\figure_14_00.jpg"/>
          <p:cNvPicPr>
            <a:picLocks noChangeAspect="1" noChangeArrowheads="1"/>
          </p:cNvPicPr>
          <p:nvPr/>
        </p:nvPicPr>
        <p:blipFill>
          <a:blip r:embed="rId2" cstate="print"/>
          <a:srcRect/>
          <a:stretch>
            <a:fillRect/>
          </a:stretch>
        </p:blipFill>
        <p:spPr bwMode="auto">
          <a:xfrm>
            <a:off x="2311400" y="0"/>
            <a:ext cx="8512175" cy="8915400"/>
          </a:xfrm>
          <a:prstGeom prst="rect">
            <a:avLst/>
          </a:prstGeom>
          <a:noFill/>
          <a:ln w="9525">
            <a:noFill/>
            <a:miter lim="800000"/>
            <a:headEnd/>
            <a:tailEnd/>
          </a:ln>
        </p:spPr>
      </p:pic>
      <p:sp>
        <p:nvSpPr>
          <p:cNvPr id="14339" name="Rectangle 6"/>
          <p:cNvSpPr>
            <a:spLocks noChangeArrowheads="1"/>
          </p:cNvSpPr>
          <p:nvPr/>
        </p:nvSpPr>
        <p:spPr bwMode="auto">
          <a:xfrm>
            <a:off x="0" y="7848600"/>
            <a:ext cx="13004800" cy="1905000"/>
          </a:xfrm>
          <a:prstGeom prst="rect">
            <a:avLst/>
          </a:prstGeom>
          <a:solidFill>
            <a:srgbClr val="CC6600"/>
          </a:solidFill>
          <a:ln w="12700">
            <a:noFill/>
            <a:miter lim="800000"/>
            <a:headEnd/>
            <a:tailEnd/>
          </a:ln>
        </p:spPr>
        <p:txBody>
          <a:bodyPr lIns="50800" tIns="50800" rIns="50800" bIns="50800"/>
          <a:lstStyle/>
          <a:p>
            <a:r>
              <a:rPr lang="en-US" sz="4800" b="1">
                <a:solidFill>
                  <a:schemeClr val="tx1"/>
                </a:solidFill>
                <a:latin typeface="Book Antiqua" pitchFamily="18" charset="0"/>
              </a:rPr>
              <a:t>Chapter 14</a:t>
            </a:r>
          </a:p>
          <a:p>
            <a:r>
              <a:rPr lang="en-US" sz="4800" b="1">
                <a:solidFill>
                  <a:schemeClr val="tx1"/>
                </a:solidFill>
                <a:latin typeface="Book Antiqua" pitchFamily="18" charset="0"/>
              </a:rPr>
              <a:t>Water Pollution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787400" y="609600"/>
            <a:ext cx="11379200" cy="1676400"/>
          </a:xfrm>
        </p:spPr>
        <p:txBody>
          <a:bodyPr>
            <a:normAutofit/>
          </a:bodyPr>
          <a:lstStyle/>
          <a:p>
            <a:pPr eaLnBrk="1" hangingPunct="1"/>
            <a:r>
              <a:rPr lang="en-US" sz="4400" b="1" dirty="0" smtClean="0">
                <a:latin typeface="Book Antiqua" pitchFamily="18" charset="0"/>
              </a:rPr>
              <a:t>Common Diseases from Human Wastewater</a:t>
            </a:r>
          </a:p>
        </p:txBody>
      </p:sp>
      <p:sp>
        <p:nvSpPr>
          <p:cNvPr id="21507" name="Rectangle 2"/>
          <p:cNvSpPr>
            <a:spLocks noGrp="1" noChangeArrowheads="1"/>
          </p:cNvSpPr>
          <p:nvPr>
            <p:ph sz="quarter" idx="13"/>
          </p:nvPr>
        </p:nvSpPr>
        <p:spPr>
          <a:xfrm>
            <a:off x="635000" y="4648200"/>
            <a:ext cx="4800600" cy="4800600"/>
          </a:xfrm>
        </p:spPr>
        <p:txBody>
          <a:bodyPr>
            <a:normAutofit lnSpcReduction="10000"/>
          </a:bodyPr>
          <a:lstStyle/>
          <a:p>
            <a:pPr marL="889000" eaLnBrk="1" hangingPunct="1">
              <a:buClr>
                <a:schemeClr val="tx1"/>
              </a:buClr>
              <a:buSzPct val="80000"/>
              <a:buFont typeface="Wingdings 2" pitchFamily="18" charset="2"/>
              <a:buChar char="©"/>
            </a:pPr>
            <a:r>
              <a:rPr lang="en-US" sz="3600" dirty="0" smtClean="0">
                <a:latin typeface="Book Antiqua" pitchFamily="18" charset="0"/>
              </a:rPr>
              <a:t>Cholera</a:t>
            </a:r>
          </a:p>
          <a:p>
            <a:pPr marL="889000" eaLnBrk="1" hangingPunct="1">
              <a:buClr>
                <a:schemeClr val="tx1"/>
              </a:buClr>
              <a:buSzPct val="80000"/>
              <a:buFont typeface="Wingdings 2" pitchFamily="18" charset="2"/>
              <a:buChar char="©"/>
            </a:pPr>
            <a:r>
              <a:rPr lang="en-US" sz="3600" dirty="0" smtClean="0">
                <a:latin typeface="Book Antiqua" pitchFamily="18" charset="0"/>
              </a:rPr>
              <a:t>Typhoid fever</a:t>
            </a:r>
          </a:p>
          <a:p>
            <a:pPr marL="889000" eaLnBrk="1" hangingPunct="1">
              <a:buClr>
                <a:schemeClr val="tx1"/>
              </a:buClr>
              <a:buSzPct val="80000"/>
              <a:buFont typeface="Wingdings 2" pitchFamily="18" charset="2"/>
              <a:buChar char="©"/>
            </a:pPr>
            <a:r>
              <a:rPr lang="en-US" sz="3600" dirty="0" smtClean="0">
                <a:latin typeface="Book Antiqua" pitchFamily="18" charset="0"/>
              </a:rPr>
              <a:t>Stomach flu</a:t>
            </a:r>
          </a:p>
          <a:p>
            <a:pPr marL="889000" eaLnBrk="1" hangingPunct="1">
              <a:buClr>
                <a:schemeClr val="tx1"/>
              </a:buClr>
              <a:buSzPct val="80000"/>
              <a:buFont typeface="Wingdings 2" pitchFamily="18" charset="2"/>
              <a:buChar char="©"/>
            </a:pPr>
            <a:r>
              <a:rPr lang="en-US" sz="3600" dirty="0" smtClean="0">
                <a:latin typeface="Book Antiqua" pitchFamily="18" charset="0"/>
              </a:rPr>
              <a:t>Diarrhea</a:t>
            </a:r>
          </a:p>
          <a:p>
            <a:pPr marL="889000" eaLnBrk="1" hangingPunct="1">
              <a:buClr>
                <a:schemeClr val="tx1"/>
              </a:buClr>
              <a:buSzPct val="80000"/>
              <a:buFont typeface="Wingdings 2" pitchFamily="18" charset="2"/>
              <a:buChar char="©"/>
            </a:pPr>
            <a:r>
              <a:rPr lang="en-US" sz="3600" dirty="0" smtClean="0">
                <a:latin typeface="Book Antiqua" pitchFamily="18" charset="0"/>
              </a:rPr>
              <a:t>Cholera</a:t>
            </a:r>
          </a:p>
          <a:p>
            <a:pPr marL="889000" eaLnBrk="1" hangingPunct="1">
              <a:buClr>
                <a:schemeClr val="tx1"/>
              </a:buClr>
              <a:buSzPct val="80000"/>
              <a:buFont typeface="Wingdings 2" pitchFamily="18" charset="2"/>
              <a:buChar char="©"/>
            </a:pPr>
            <a:r>
              <a:rPr lang="en-US" sz="3600" dirty="0" smtClean="0">
                <a:latin typeface="Book Antiqua" pitchFamily="18" charset="0"/>
              </a:rPr>
              <a:t>Hepatitis</a:t>
            </a:r>
          </a:p>
        </p:txBody>
      </p:sp>
      <p:sp>
        <p:nvSpPr>
          <p:cNvPr id="2" name="TextBox 1"/>
          <p:cNvSpPr txBox="1"/>
          <p:nvPr/>
        </p:nvSpPr>
        <p:spPr>
          <a:xfrm>
            <a:off x="1092200" y="2286000"/>
            <a:ext cx="9296400" cy="2031325"/>
          </a:xfrm>
          <a:prstGeom prst="rect">
            <a:avLst/>
          </a:prstGeom>
          <a:noFill/>
        </p:spPr>
        <p:txBody>
          <a:bodyPr wrap="square" rtlCol="0">
            <a:spAutoFit/>
          </a:bodyPr>
          <a:lstStyle/>
          <a:p>
            <a:r>
              <a:rPr lang="en-US" dirty="0" smtClean="0">
                <a:solidFill>
                  <a:schemeClr val="tx1"/>
                </a:solidFill>
              </a:rPr>
              <a:t>Throughout the world people routinely use the same water source for drinking, bathing and sewage.</a:t>
            </a:r>
            <a:endParaRPr lang="en-US" dirty="0"/>
          </a:p>
        </p:txBody>
      </p:sp>
      <p:pic>
        <p:nvPicPr>
          <p:cNvPr id="6146" name="Picture 2" descr="Image result for diseases from human waste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4648200"/>
            <a:ext cx="6048375"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1320800" y="0"/>
            <a:ext cx="10464800" cy="1981200"/>
          </a:xfrm>
        </p:spPr>
        <p:txBody>
          <a:bodyPr/>
          <a:lstStyle/>
          <a:p>
            <a:pPr eaLnBrk="1" hangingPunct="1"/>
            <a:r>
              <a:rPr lang="en-US" sz="4400" b="1" smtClean="0">
                <a:latin typeface="Book Antiqua" pitchFamily="18" charset="0"/>
              </a:rPr>
              <a:t>Treatments for Human and Animal Wastewater</a:t>
            </a:r>
          </a:p>
        </p:txBody>
      </p:sp>
      <p:sp>
        <p:nvSpPr>
          <p:cNvPr id="22531" name="Rectangle 2"/>
          <p:cNvSpPr>
            <a:spLocks noGrp="1" noChangeArrowheads="1"/>
          </p:cNvSpPr>
          <p:nvPr>
            <p:ph sz="quarter" idx="13"/>
          </p:nvPr>
        </p:nvSpPr>
        <p:spPr>
          <a:xfrm>
            <a:off x="1397000" y="1828800"/>
            <a:ext cx="10464800" cy="1905000"/>
          </a:xfrm>
        </p:spPr>
        <p:txBody>
          <a:bodyPr/>
          <a:lstStyle/>
          <a:p>
            <a:pPr marL="889000" eaLnBrk="1" hangingPunct="1">
              <a:buClr>
                <a:schemeClr val="tx1"/>
              </a:buClr>
              <a:buSzPct val="70000"/>
              <a:buFont typeface="Wingdings 2" pitchFamily="18" charset="2"/>
              <a:buChar char="©"/>
            </a:pPr>
            <a:r>
              <a:rPr lang="en-US" sz="3200" dirty="0" smtClean="0">
                <a:latin typeface="Book Antiqua" pitchFamily="18" charset="0"/>
              </a:rPr>
              <a:t>Septic systems- a large container that receives wastewater from the house.</a:t>
            </a:r>
          </a:p>
        </p:txBody>
      </p:sp>
      <p:pic>
        <p:nvPicPr>
          <p:cNvPr id="22532" name="Picture 6" descr="Z:\sumanas\friedland1e\jpegs\ch14\figure_14_05.jpg"/>
          <p:cNvPicPr>
            <a:picLocks noChangeAspect="1" noChangeArrowheads="1"/>
          </p:cNvPicPr>
          <p:nvPr/>
        </p:nvPicPr>
        <p:blipFill>
          <a:blip r:embed="rId2" cstate="print"/>
          <a:srcRect/>
          <a:stretch>
            <a:fillRect/>
          </a:stretch>
        </p:blipFill>
        <p:spPr bwMode="auto">
          <a:xfrm>
            <a:off x="1930400" y="3357563"/>
            <a:ext cx="8686800" cy="63960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lstStyle/>
          <a:p>
            <a:pPr eaLnBrk="1" hangingPunct="1"/>
            <a:r>
              <a:rPr lang="en-US" sz="4400" b="1" smtClean="0">
                <a:latin typeface="Book Antiqua" pitchFamily="18" charset="0"/>
              </a:rPr>
              <a:t>Treatments for Human and Animal Wastewater</a:t>
            </a:r>
          </a:p>
        </p:txBody>
      </p:sp>
      <p:sp>
        <p:nvSpPr>
          <p:cNvPr id="23555" name="Rectangle 2"/>
          <p:cNvSpPr>
            <a:spLocks noGrp="1" noChangeArrowheads="1"/>
          </p:cNvSpPr>
          <p:nvPr>
            <p:ph sz="quarter" idx="13"/>
          </p:nvPr>
        </p:nvSpPr>
        <p:spPr>
          <a:xfrm>
            <a:off x="254000" y="2895600"/>
            <a:ext cx="11658600" cy="4114800"/>
          </a:xfrm>
        </p:spPr>
        <p:txBody>
          <a:bodyPr/>
          <a:lstStyle/>
          <a:p>
            <a:pPr marL="889000" eaLnBrk="1" hangingPunct="1">
              <a:buClr>
                <a:schemeClr val="tx1"/>
              </a:buClr>
              <a:buSzPct val="70000"/>
              <a:buFont typeface="Wingdings 2" pitchFamily="18" charset="2"/>
              <a:buChar char="©"/>
            </a:pPr>
            <a:r>
              <a:rPr lang="en-US" sz="3600" dirty="0" smtClean="0">
                <a:latin typeface="Book Antiqua" pitchFamily="18" charset="0"/>
              </a:rPr>
              <a:t>Sewage Treatment Plants- centralized plants in areas with large populations that receive wastewater via a network of underground pipes.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Z:\sumanas\friedland1e\jpegs\ch14\figure_14_06.jpg"/>
          <p:cNvPicPr>
            <a:picLocks noChangeAspect="1" noChangeArrowheads="1"/>
          </p:cNvPicPr>
          <p:nvPr/>
        </p:nvPicPr>
        <p:blipFill>
          <a:blip r:embed="rId2" cstate="print"/>
          <a:srcRect/>
          <a:stretch>
            <a:fillRect/>
          </a:stretch>
        </p:blipFill>
        <p:spPr bwMode="auto">
          <a:xfrm>
            <a:off x="711200" y="838200"/>
            <a:ext cx="11755438" cy="8153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facilities</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sz="4000" dirty="0" smtClean="0">
                <a:solidFill>
                  <a:schemeClr val="accent6">
                    <a:lumMod val="75000"/>
                  </a:schemeClr>
                </a:solidFill>
              </a:rPr>
              <a:t>Primary treatment </a:t>
            </a:r>
            <a:r>
              <a:rPr lang="en-US" sz="4000" dirty="0" smtClean="0"/>
              <a:t>-  solid waste material to settle out and reduce BOD</a:t>
            </a:r>
          </a:p>
          <a:p>
            <a:r>
              <a:rPr lang="en-US" sz="4000" dirty="0" smtClean="0"/>
              <a:t>Screens</a:t>
            </a:r>
          </a:p>
          <a:p>
            <a:r>
              <a:rPr lang="en-US" sz="4000" dirty="0" smtClean="0"/>
              <a:t>Grit chambers</a:t>
            </a:r>
          </a:p>
          <a:p>
            <a:r>
              <a:rPr lang="en-US" sz="4000" dirty="0" smtClean="0"/>
              <a:t>Up to 20-30% BOD and 60% SS</a:t>
            </a:r>
          </a:p>
          <a:p>
            <a:endParaRPr lang="en-US" dirty="0" smtClean="0"/>
          </a:p>
        </p:txBody>
      </p:sp>
      <p:pic>
        <p:nvPicPr>
          <p:cNvPr id="1026" name="Picture 2" descr="Image result for primary treatment for wastewater"/>
          <p:cNvPicPr>
            <a:picLocks noGrp="1" noChangeAspect="1" noChangeArrowheads="1" noCrop="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421120" y="2819400"/>
            <a:ext cx="6177279"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054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694" y="879671"/>
            <a:ext cx="11055414" cy="1482529"/>
          </a:xfrm>
        </p:spPr>
        <p:txBody>
          <a:bodyPr/>
          <a:lstStyle/>
          <a:p>
            <a:r>
              <a:rPr lang="en-US" dirty="0" smtClean="0"/>
              <a:t>Treatment facilities</a:t>
            </a:r>
            <a:endParaRPr lang="en-US" dirty="0"/>
          </a:p>
        </p:txBody>
      </p:sp>
      <p:sp>
        <p:nvSpPr>
          <p:cNvPr id="3" name="Content Placeholder 2"/>
          <p:cNvSpPr>
            <a:spLocks noGrp="1"/>
          </p:cNvSpPr>
          <p:nvPr>
            <p:ph sz="quarter" idx="13"/>
          </p:nvPr>
        </p:nvSpPr>
        <p:spPr>
          <a:xfrm>
            <a:off x="406400" y="2438400"/>
            <a:ext cx="6096000" cy="6553199"/>
          </a:xfrm>
        </p:spPr>
        <p:txBody>
          <a:bodyPr>
            <a:noAutofit/>
          </a:bodyPr>
          <a:lstStyle/>
          <a:p>
            <a:r>
              <a:rPr lang="en-US" sz="3600" dirty="0" smtClean="0">
                <a:solidFill>
                  <a:schemeClr val="accent6">
                    <a:lumMod val="75000"/>
                  </a:schemeClr>
                </a:solidFill>
              </a:rPr>
              <a:t>Secondary treatment </a:t>
            </a:r>
            <a:r>
              <a:rPr lang="en-US" sz="3600" dirty="0" smtClean="0"/>
              <a:t>– breakdown organic matter</a:t>
            </a:r>
          </a:p>
          <a:p>
            <a:r>
              <a:rPr lang="en-US" sz="3600" dirty="0"/>
              <a:t>Microbes consume the organic matter as food, converting it to carbon dioxide, water, and energy</a:t>
            </a:r>
            <a:r>
              <a:rPr lang="en-US" sz="3600" dirty="0" smtClean="0"/>
              <a:t>.</a:t>
            </a:r>
          </a:p>
          <a:p>
            <a:r>
              <a:rPr lang="en-US" sz="3600" dirty="0" smtClean="0"/>
              <a:t>85% BOD and all SS</a:t>
            </a:r>
            <a:endParaRPr lang="en-US" sz="3600" dirty="0"/>
          </a:p>
        </p:txBody>
      </p:sp>
      <p:pic>
        <p:nvPicPr>
          <p:cNvPr id="2050" name="Picture 2" descr="Image result for secondary treatment for wastewate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807200" y="2667000"/>
            <a:ext cx="594359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71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694" y="879671"/>
            <a:ext cx="11055414" cy="1330129"/>
          </a:xfrm>
        </p:spPr>
        <p:txBody>
          <a:bodyPr/>
          <a:lstStyle/>
          <a:p>
            <a:r>
              <a:rPr lang="en-US" dirty="0" smtClean="0"/>
              <a:t>Tertiary treatment</a:t>
            </a:r>
            <a:endParaRPr lang="en-US" dirty="0"/>
          </a:p>
        </p:txBody>
      </p:sp>
      <p:sp>
        <p:nvSpPr>
          <p:cNvPr id="3" name="Content Placeholder 2"/>
          <p:cNvSpPr>
            <a:spLocks noGrp="1"/>
          </p:cNvSpPr>
          <p:nvPr>
            <p:ph sz="quarter" idx="13"/>
          </p:nvPr>
        </p:nvSpPr>
        <p:spPr>
          <a:xfrm>
            <a:off x="406400" y="2438401"/>
            <a:ext cx="6014720" cy="6781800"/>
          </a:xfrm>
        </p:spPr>
        <p:txBody>
          <a:bodyPr>
            <a:noAutofit/>
          </a:bodyPr>
          <a:lstStyle/>
          <a:p>
            <a:r>
              <a:rPr lang="en-US" sz="3200" dirty="0" smtClean="0">
                <a:solidFill>
                  <a:schemeClr val="accent6">
                    <a:lumMod val="75000"/>
                  </a:schemeClr>
                </a:solidFill>
              </a:rPr>
              <a:t>Tertiary treatment -</a:t>
            </a:r>
            <a:r>
              <a:rPr lang="en-US" sz="3200" dirty="0" smtClean="0"/>
              <a:t> </a:t>
            </a:r>
            <a:r>
              <a:rPr lang="en-US" sz="3200" dirty="0"/>
              <a:t>sophisticated technology to further remove contaminants or specific pollutants. </a:t>
            </a:r>
            <a:endParaRPr lang="en-US" sz="3200" dirty="0" smtClean="0"/>
          </a:p>
          <a:p>
            <a:r>
              <a:rPr lang="en-US" sz="3200" dirty="0"/>
              <a:t>99 percent of all impurities from sewage, but it is a very expensive process</a:t>
            </a:r>
            <a:r>
              <a:rPr lang="en-US" sz="3200" dirty="0" smtClean="0"/>
              <a:t>.</a:t>
            </a:r>
          </a:p>
          <a:p>
            <a:r>
              <a:rPr lang="en-US" sz="3200" dirty="0" smtClean="0">
                <a:solidFill>
                  <a:schemeClr val="accent6">
                    <a:lumMod val="75000"/>
                  </a:schemeClr>
                </a:solidFill>
              </a:rPr>
              <a:t>Boise – UV Treatment</a:t>
            </a:r>
          </a:p>
          <a:p>
            <a:pPr lvl="1"/>
            <a:r>
              <a:rPr lang="en-US" sz="3200" dirty="0" smtClean="0"/>
              <a:t>Affects microorganisms ability to reproduce</a:t>
            </a:r>
            <a:endParaRPr lang="en-US" sz="3200" dirty="0"/>
          </a:p>
        </p:txBody>
      </p:sp>
      <p:pic>
        <p:nvPicPr>
          <p:cNvPr id="3074" name="Picture 2" descr="Image result for tertiary treatment with UV"/>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583362" y="1905000"/>
            <a:ext cx="6421437" cy="746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028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1244600" y="0"/>
            <a:ext cx="10464800" cy="1498600"/>
          </a:xfrm>
        </p:spPr>
        <p:txBody>
          <a:bodyPr/>
          <a:lstStyle/>
          <a:p>
            <a:pPr eaLnBrk="1" hangingPunct="1"/>
            <a:r>
              <a:rPr lang="en-US" sz="4400" b="1" smtClean="0">
                <a:latin typeface="Book Antiqua" pitchFamily="18" charset="0"/>
              </a:rPr>
              <a:t>Treatments for Human and Animal Wastewater</a:t>
            </a:r>
          </a:p>
        </p:txBody>
      </p:sp>
      <p:sp>
        <p:nvSpPr>
          <p:cNvPr id="25603" name="Rectangle 2"/>
          <p:cNvSpPr>
            <a:spLocks noGrp="1" noChangeArrowheads="1"/>
          </p:cNvSpPr>
          <p:nvPr>
            <p:ph sz="quarter" idx="13"/>
          </p:nvPr>
        </p:nvSpPr>
        <p:spPr>
          <a:xfrm>
            <a:off x="1244600" y="1600200"/>
            <a:ext cx="11506200" cy="2590800"/>
          </a:xfrm>
        </p:spPr>
        <p:txBody>
          <a:bodyPr>
            <a:normAutofit fontScale="92500" lnSpcReduction="20000"/>
          </a:bodyPr>
          <a:lstStyle/>
          <a:p>
            <a:pPr marL="889000" eaLnBrk="1" hangingPunct="1">
              <a:buClr>
                <a:schemeClr val="tx1"/>
              </a:buClr>
              <a:buSzPct val="70000"/>
              <a:buFont typeface="Wingdings 2" pitchFamily="18" charset="2"/>
              <a:buChar char="©"/>
            </a:pPr>
            <a:r>
              <a:rPr lang="en-US" sz="3200" dirty="0" smtClean="0">
                <a:latin typeface="Book Antiqua" pitchFamily="18" charset="0"/>
              </a:rPr>
              <a:t>Manure lagoons- large, human-made ponds line with rubber to prevent the manure from leaking into the groundwater.  After the manure is broken down by bacteria, it is spread onto fields as fertilizers.</a:t>
            </a:r>
          </a:p>
        </p:txBody>
      </p:sp>
      <p:pic>
        <p:nvPicPr>
          <p:cNvPr id="25604" name="Picture 6" descr="Z:\sumanas\friedland1e\jpegs\ch14\figure_14_07.jpg"/>
          <p:cNvPicPr>
            <a:picLocks noChangeAspect="1" noChangeArrowheads="1"/>
          </p:cNvPicPr>
          <p:nvPr/>
        </p:nvPicPr>
        <p:blipFill>
          <a:blip r:embed="rId2" cstate="print"/>
          <a:srcRect/>
          <a:stretch>
            <a:fillRect/>
          </a:stretch>
        </p:blipFill>
        <p:spPr bwMode="auto">
          <a:xfrm>
            <a:off x="2311400" y="4325938"/>
            <a:ext cx="8305800" cy="54276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0" y="0"/>
            <a:ext cx="13004800" cy="1905000"/>
          </a:xfrm>
        </p:spPr>
        <p:txBody>
          <a:bodyPr/>
          <a:lstStyle/>
          <a:p>
            <a:pPr eaLnBrk="1" hangingPunct="1"/>
            <a:r>
              <a:rPr lang="en-US" sz="4400" b="1" smtClean="0">
                <a:latin typeface="Book Antiqua" pitchFamily="18" charset="0"/>
              </a:rPr>
              <a:t>Heavy Metals and Other Substances that can threaten human Health and the Environment</a:t>
            </a:r>
          </a:p>
        </p:txBody>
      </p:sp>
      <p:sp>
        <p:nvSpPr>
          <p:cNvPr id="26627" name="Rectangle 2"/>
          <p:cNvSpPr>
            <a:spLocks noGrp="1" noChangeArrowheads="1"/>
          </p:cNvSpPr>
          <p:nvPr>
            <p:ph sz="quarter" idx="13"/>
          </p:nvPr>
        </p:nvSpPr>
        <p:spPr>
          <a:xfrm>
            <a:off x="558800" y="1752599"/>
            <a:ext cx="5943600" cy="7592219"/>
          </a:xfrm>
        </p:spPr>
        <p:txBody>
          <a:bodyPr/>
          <a:lstStyle/>
          <a:p>
            <a:pPr marL="889000" eaLnBrk="1" hangingPunct="1">
              <a:buClr>
                <a:schemeClr val="tx1"/>
              </a:buClr>
              <a:buSzPct val="70000"/>
              <a:buFont typeface="Wingdings 2" pitchFamily="18" charset="2"/>
              <a:buChar char="©"/>
            </a:pPr>
            <a:r>
              <a:rPr lang="en-US" sz="3200" dirty="0" smtClean="0">
                <a:solidFill>
                  <a:schemeClr val="accent6">
                    <a:lumMod val="75000"/>
                  </a:schemeClr>
                </a:solidFill>
                <a:latin typeface="Book Antiqua" pitchFamily="18" charset="0"/>
              </a:rPr>
              <a:t>Lead</a:t>
            </a:r>
          </a:p>
          <a:p>
            <a:pPr marL="889000" eaLnBrk="1" hangingPunct="1">
              <a:buClr>
                <a:schemeClr val="tx1"/>
              </a:buClr>
              <a:buSzPct val="70000"/>
              <a:buFont typeface="Wingdings 2" pitchFamily="18" charset="2"/>
              <a:buChar char="©"/>
            </a:pPr>
            <a:r>
              <a:rPr lang="en-US" sz="3200" dirty="0" smtClean="0">
                <a:solidFill>
                  <a:schemeClr val="accent6">
                    <a:lumMod val="75000"/>
                  </a:schemeClr>
                </a:solidFill>
                <a:latin typeface="Book Antiqua" pitchFamily="18" charset="0"/>
              </a:rPr>
              <a:t>Arsenic</a:t>
            </a:r>
          </a:p>
          <a:p>
            <a:pPr marL="889000" eaLnBrk="1" hangingPunct="1">
              <a:buClr>
                <a:schemeClr val="tx1"/>
              </a:buClr>
              <a:buSzPct val="70000"/>
              <a:buFont typeface="Wingdings 2" pitchFamily="18" charset="2"/>
              <a:buChar char="©"/>
            </a:pPr>
            <a:r>
              <a:rPr lang="en-US" sz="3200" dirty="0" smtClean="0">
                <a:solidFill>
                  <a:schemeClr val="accent6">
                    <a:lumMod val="75000"/>
                  </a:schemeClr>
                </a:solidFill>
                <a:latin typeface="Book Antiqua" pitchFamily="18" charset="0"/>
              </a:rPr>
              <a:t>Mercury</a:t>
            </a:r>
          </a:p>
          <a:p>
            <a:pPr marL="889000" eaLnBrk="1" hangingPunct="1">
              <a:buClr>
                <a:schemeClr val="tx1"/>
              </a:buClr>
              <a:buSzPct val="70000"/>
              <a:buFont typeface="Wingdings 2" pitchFamily="18" charset="2"/>
              <a:buChar char="©"/>
            </a:pPr>
            <a:r>
              <a:rPr lang="en-US" sz="3200" dirty="0" smtClean="0">
                <a:solidFill>
                  <a:schemeClr val="accent6">
                    <a:lumMod val="75000"/>
                  </a:schemeClr>
                </a:solidFill>
                <a:latin typeface="Book Antiqua" pitchFamily="18" charset="0"/>
              </a:rPr>
              <a:t>Acids</a:t>
            </a:r>
          </a:p>
          <a:p>
            <a:pPr marL="889000" eaLnBrk="1" hangingPunct="1">
              <a:buClr>
                <a:schemeClr val="tx1"/>
              </a:buClr>
              <a:buSzPct val="70000"/>
              <a:buFont typeface="Wingdings 2" pitchFamily="18" charset="2"/>
              <a:buChar char="©"/>
            </a:pPr>
            <a:r>
              <a:rPr lang="en-US" sz="3200" dirty="0" smtClean="0">
                <a:solidFill>
                  <a:schemeClr val="accent6">
                    <a:lumMod val="75000"/>
                  </a:schemeClr>
                </a:solidFill>
                <a:latin typeface="Book Antiqua" pitchFamily="18" charset="0"/>
              </a:rPr>
              <a:t>Synthetic compounds (pesticides, pharmaceuticals, and hormones)</a:t>
            </a:r>
          </a:p>
        </p:txBody>
      </p:sp>
      <p:pic>
        <p:nvPicPr>
          <p:cNvPr id="4" name="Picture 4" descr="Z:\sumanas\friedland1e\jpegs\ch14\figure_14_12.jpg"/>
          <p:cNvPicPr>
            <a:picLocks noChangeAspect="1" noChangeArrowheads="1"/>
          </p:cNvPicPr>
          <p:nvPr/>
        </p:nvPicPr>
        <p:blipFill>
          <a:blip r:embed="rId2" cstate="print"/>
          <a:srcRect/>
          <a:stretch>
            <a:fillRect/>
          </a:stretch>
        </p:blipFill>
        <p:spPr bwMode="auto">
          <a:xfrm>
            <a:off x="6502400" y="2133600"/>
            <a:ext cx="6172200" cy="721121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Z:\sumanas\friedland1e\jpegs\ch14\figure_14_08.jpg"/>
          <p:cNvPicPr>
            <a:picLocks noChangeAspect="1" noChangeArrowheads="1"/>
          </p:cNvPicPr>
          <p:nvPr/>
        </p:nvPicPr>
        <p:blipFill>
          <a:blip r:embed="rId2" cstate="print"/>
          <a:srcRect/>
          <a:stretch>
            <a:fillRect/>
          </a:stretch>
        </p:blipFill>
        <p:spPr bwMode="auto">
          <a:xfrm>
            <a:off x="1320800" y="609600"/>
            <a:ext cx="10210800" cy="86582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0" y="426304"/>
            <a:ext cx="8534400" cy="1059597"/>
          </a:xfrm>
        </p:spPr>
        <p:txBody>
          <a:bodyPr/>
          <a:lstStyle/>
          <a:p>
            <a:r>
              <a:rPr lang="en-US" dirty="0" smtClean="0">
                <a:solidFill>
                  <a:schemeClr val="accent1"/>
                </a:solidFill>
              </a:rPr>
              <a:t>Water Pollution</a:t>
            </a:r>
            <a:endParaRPr lang="en-US" dirty="0">
              <a:solidFill>
                <a:schemeClr val="accent1"/>
              </a:solidFill>
            </a:endParaRPr>
          </a:p>
        </p:txBody>
      </p:sp>
      <p:sp>
        <p:nvSpPr>
          <p:cNvPr id="3" name="Subtitle 2"/>
          <p:cNvSpPr>
            <a:spLocks noGrp="1"/>
          </p:cNvSpPr>
          <p:nvPr>
            <p:ph type="subTitle" idx="1"/>
          </p:nvPr>
        </p:nvSpPr>
        <p:spPr>
          <a:xfrm>
            <a:off x="384016" y="2286001"/>
            <a:ext cx="11833383" cy="2973556"/>
          </a:xfrm>
        </p:spPr>
        <p:txBody>
          <a:bodyPr>
            <a:normAutofit/>
          </a:bodyPr>
          <a:lstStyle/>
          <a:p>
            <a:pPr marL="487695" indent="-487695" algn="l">
              <a:buFont typeface="Arial" panose="020B0604020202020204" pitchFamily="34" charset="0"/>
              <a:buChar char="•"/>
            </a:pPr>
            <a:r>
              <a:rPr lang="en-US" sz="3413" dirty="0"/>
              <a:t>What is water pollution</a:t>
            </a:r>
            <a:r>
              <a:rPr lang="en-US" sz="3413" dirty="0" smtClean="0"/>
              <a:t>?</a:t>
            </a:r>
            <a:endParaRPr lang="en-US" sz="3413" dirty="0"/>
          </a:p>
          <a:p>
            <a:pPr marL="487695" indent="-487695" algn="l">
              <a:buFont typeface="Arial" panose="020B0604020202020204" pitchFamily="34" charset="0"/>
              <a:buChar char="•"/>
            </a:pPr>
            <a:r>
              <a:rPr lang="en-US" sz="3413" dirty="0"/>
              <a:t>What causes water pollution?</a:t>
            </a:r>
          </a:p>
        </p:txBody>
      </p:sp>
      <p:pic>
        <p:nvPicPr>
          <p:cNvPr id="6146" name="Picture 2" descr="Image result for cause of water pol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1" y="4876724"/>
            <a:ext cx="6248400" cy="469119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cause of water pol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3886200"/>
            <a:ext cx="5880591" cy="512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0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694" y="879671"/>
            <a:ext cx="11055414" cy="1025329"/>
          </a:xfrm>
        </p:spPr>
        <p:txBody>
          <a:bodyPr/>
          <a:lstStyle/>
          <a:p>
            <a:r>
              <a:rPr lang="en-US" dirty="0" smtClean="0"/>
              <a:t>Fort Boise wilderness area</a:t>
            </a:r>
            <a:endParaRPr lang="en-US" dirty="0"/>
          </a:p>
        </p:txBody>
      </p:sp>
      <p:pic>
        <p:nvPicPr>
          <p:cNvPr id="4098" name="Picture 2" descr="Image result for fort boise wildlife management 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1904999"/>
            <a:ext cx="6096000" cy="357542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fort boise wildlife management area"/>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7521206" y="1904999"/>
            <a:ext cx="4953000" cy="486886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156" y="5606375"/>
            <a:ext cx="6948488" cy="414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995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Related image"/>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11200" y="1371600"/>
            <a:ext cx="12115800" cy="830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24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457200"/>
            <a:ext cx="11055414" cy="1330129"/>
          </a:xfrm>
        </p:spPr>
        <p:txBody>
          <a:bodyPr/>
          <a:lstStyle/>
          <a:p>
            <a:r>
              <a:rPr lang="en-US" dirty="0" smtClean="0"/>
              <a:t>Wetlands </a:t>
            </a:r>
            <a:endParaRPr lang="en-US" dirty="0"/>
          </a:p>
        </p:txBody>
      </p:sp>
      <p:sp>
        <p:nvSpPr>
          <p:cNvPr id="3" name="Content Placeholder 2"/>
          <p:cNvSpPr>
            <a:spLocks noGrp="1"/>
          </p:cNvSpPr>
          <p:nvPr>
            <p:ph sz="quarter" idx="13"/>
          </p:nvPr>
        </p:nvSpPr>
        <p:spPr>
          <a:xfrm>
            <a:off x="1092866" y="1787329"/>
            <a:ext cx="11054748" cy="5569374"/>
          </a:xfrm>
        </p:spPr>
        <p:txBody>
          <a:bodyPr/>
          <a:lstStyle/>
          <a:p>
            <a:pPr marL="0" indent="0">
              <a:buNone/>
            </a:pPr>
            <a:r>
              <a:rPr lang="en-US" sz="3600" dirty="0" smtClean="0">
                <a:solidFill>
                  <a:srgbClr val="00B0F0"/>
                </a:solidFill>
              </a:rPr>
              <a:t>Where water and land meet and mingle</a:t>
            </a:r>
          </a:p>
          <a:p>
            <a:r>
              <a:rPr lang="en-US" dirty="0" smtClean="0"/>
              <a:t>Sponges</a:t>
            </a:r>
          </a:p>
          <a:p>
            <a:r>
              <a:rPr lang="en-US" dirty="0"/>
              <a:t>r</a:t>
            </a:r>
            <a:r>
              <a:rPr lang="en-US" dirty="0" smtClean="0"/>
              <a:t>educing flooding and flood damage</a:t>
            </a:r>
          </a:p>
          <a:p>
            <a:r>
              <a:rPr lang="en-US" dirty="0" smtClean="0"/>
              <a:t>Reduce pollution</a:t>
            </a:r>
          </a:p>
          <a:p>
            <a:endParaRPr lang="en-US" dirty="0"/>
          </a:p>
        </p:txBody>
      </p:sp>
      <p:pic>
        <p:nvPicPr>
          <p:cNvPr id="6148" name="Picture 4" descr="Image result for idaho wetl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418" y="4972050"/>
            <a:ext cx="555077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44" y="5562600"/>
            <a:ext cx="6554456"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266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Wetlands as an filtration process</a:t>
            </a:r>
            <a:endParaRPr lang="en-US" dirty="0"/>
          </a:p>
        </p:txBody>
      </p:sp>
      <p:sp>
        <p:nvSpPr>
          <p:cNvPr id="3" name="Content Placeholder 2"/>
          <p:cNvSpPr>
            <a:spLocks noGrp="1"/>
          </p:cNvSpPr>
          <p:nvPr>
            <p:ph sz="quarter" idx="13"/>
          </p:nvPr>
        </p:nvSpPr>
        <p:spPr>
          <a:xfrm>
            <a:off x="974692" y="2667000"/>
            <a:ext cx="11054748" cy="6934199"/>
          </a:xfrm>
        </p:spPr>
        <p:txBody>
          <a:bodyPr>
            <a:normAutofit/>
          </a:bodyPr>
          <a:lstStyle/>
          <a:p>
            <a:r>
              <a:rPr lang="en-US" dirty="0">
                <a:solidFill>
                  <a:schemeClr val="accent1">
                    <a:lumMod val="50000"/>
                  </a:schemeClr>
                </a:solidFill>
              </a:rPr>
              <a:t>filters for water coming off the </a:t>
            </a:r>
            <a:r>
              <a:rPr lang="en-US" dirty="0" smtClean="0">
                <a:solidFill>
                  <a:schemeClr val="accent1">
                    <a:lumMod val="50000"/>
                  </a:schemeClr>
                </a:solidFill>
              </a:rPr>
              <a:t>land</a:t>
            </a:r>
          </a:p>
          <a:p>
            <a:r>
              <a:rPr lang="en-US" dirty="0" smtClean="0"/>
              <a:t>reducing </a:t>
            </a:r>
            <a:r>
              <a:rPr lang="en-US" dirty="0"/>
              <a:t>sediment and chemicals in run off before it gets into open water. </a:t>
            </a:r>
            <a:endParaRPr lang="en-US" dirty="0" smtClean="0"/>
          </a:p>
          <a:p>
            <a:r>
              <a:rPr lang="en-US" dirty="0"/>
              <a:t>water flow slows so suspended sediment drops out and settles to the wetland </a:t>
            </a:r>
            <a:r>
              <a:rPr lang="en-US" dirty="0" smtClean="0"/>
              <a:t>floor</a:t>
            </a:r>
          </a:p>
          <a:p>
            <a:r>
              <a:rPr lang="en-US" dirty="0" smtClean="0"/>
              <a:t>Nutrients </a:t>
            </a:r>
            <a:r>
              <a:rPr lang="en-US" dirty="0"/>
              <a:t>from manure, sewage systems, and other sources are absorbed for leaf and stem growth of plants. Others are trapped in the soil and used by microorganisms there. (Environmental Protection Agency b, </a:t>
            </a:r>
            <a:r>
              <a:rPr lang="en-US" dirty="0" smtClean="0"/>
              <a:t>2001)</a:t>
            </a:r>
            <a:endParaRPr lang="en-US" dirty="0"/>
          </a:p>
        </p:txBody>
      </p:sp>
    </p:spTree>
    <p:extLst>
      <p:ext uri="{BB962C8B-B14F-4D97-AF65-F5344CB8AC3E}">
        <p14:creationId xmlns:p14="http://schemas.microsoft.com/office/powerpoint/2010/main" val="2279005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5320144" y="1950720"/>
            <a:ext cx="7439338" cy="5989597"/>
          </a:xfrm>
        </p:spPr>
        <p:txBody>
          <a:bodyPr/>
          <a:lstStyle/>
          <a:p>
            <a:endParaRPr lang="en-US"/>
          </a:p>
        </p:txBody>
      </p:sp>
      <p:pic>
        <p:nvPicPr>
          <p:cNvPr id="1026" name="Picture 2" descr="Image result for bp oil sp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04" y="1591611"/>
            <a:ext cx="4677291" cy="37418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s oil usage versus prod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853" y="1777815"/>
            <a:ext cx="7732679" cy="604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540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4" descr="Z:\sumanas\friedland1e\jpegs\ch14\figure_14_09.jpg"/>
          <p:cNvPicPr>
            <a:picLocks noChangeAspect="1" noChangeArrowheads="1"/>
          </p:cNvPicPr>
          <p:nvPr/>
        </p:nvPicPr>
        <p:blipFill>
          <a:blip r:embed="rId2" cstate="print"/>
          <a:srcRect/>
          <a:stretch>
            <a:fillRect/>
          </a:stretch>
        </p:blipFill>
        <p:spPr bwMode="auto">
          <a:xfrm>
            <a:off x="1168400" y="1066800"/>
            <a:ext cx="11071225" cy="731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5320144" y="1950720"/>
            <a:ext cx="7439338" cy="5989597"/>
          </a:xfrm>
        </p:spPr>
        <p:txBody>
          <a:bodyPr/>
          <a:lstStyle/>
          <a:p>
            <a:endParaRPr lang="en-US"/>
          </a:p>
        </p:txBody>
      </p:sp>
      <p:pic>
        <p:nvPicPr>
          <p:cNvPr id="1026" name="Picture 2" descr="Image result for bp oil sp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04" y="1591611"/>
            <a:ext cx="4677291" cy="37418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s oil usage versus prod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853" y="1777815"/>
            <a:ext cx="7732679" cy="604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60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a:lstStyle/>
          <a:p>
            <a:pPr eaLnBrk="1" hangingPunct="1"/>
            <a:r>
              <a:rPr lang="en-US" sz="4400" b="1" smtClean="0">
                <a:latin typeface="Book Antiqua" pitchFamily="18" charset="0"/>
              </a:rPr>
              <a:t>Oil Pollution</a:t>
            </a:r>
          </a:p>
        </p:txBody>
      </p:sp>
      <p:pic>
        <p:nvPicPr>
          <p:cNvPr id="31747" name="Picture 5" descr="Z:\sumanas\friedland1e\jpegs\ch14\figure_14_15.jpg"/>
          <p:cNvPicPr>
            <a:picLocks noChangeAspect="1" noChangeArrowheads="1"/>
          </p:cNvPicPr>
          <p:nvPr/>
        </p:nvPicPr>
        <p:blipFill>
          <a:blip r:embed="rId2" cstate="print"/>
          <a:srcRect/>
          <a:stretch>
            <a:fillRect/>
          </a:stretch>
        </p:blipFill>
        <p:spPr bwMode="auto">
          <a:xfrm>
            <a:off x="1168400" y="2438400"/>
            <a:ext cx="10820400" cy="67167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occurred</a:t>
            </a:r>
            <a:endParaRPr lang="en-US" dirty="0"/>
          </a:p>
        </p:txBody>
      </p:sp>
      <p:sp>
        <p:nvSpPr>
          <p:cNvPr id="3" name="Content Placeholder 2"/>
          <p:cNvSpPr>
            <a:spLocks noGrp="1"/>
          </p:cNvSpPr>
          <p:nvPr>
            <p:ph sz="quarter" idx="13"/>
          </p:nvPr>
        </p:nvSpPr>
        <p:spPr/>
        <p:txBody>
          <a:bodyPr/>
          <a:lstStyle/>
          <a:p>
            <a:endParaRPr lang="en-US"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86" y="2236326"/>
            <a:ext cx="4572000" cy="37693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exxon valdez oil spill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884" y="1423397"/>
            <a:ext cx="5358138" cy="42712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top oil sp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2364" y="5167275"/>
            <a:ext cx="5934486" cy="33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078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poil.jpg"/>
          <p:cNvPicPr>
            <a:picLocks noGrp="1" noChangeAspect="1"/>
          </p:cNvPicPr>
          <p:nvPr>
            <p:ph sz="quarter" idx="13"/>
          </p:nvPr>
        </p:nvPicPr>
        <p:blipFill>
          <a:blip r:embed="rId2" cstate="print"/>
          <a:stretch>
            <a:fillRect/>
          </a:stretch>
        </p:blipFill>
        <p:spPr>
          <a:xfrm>
            <a:off x="1473200" y="1676400"/>
            <a:ext cx="10191331" cy="70104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a:lstStyle/>
          <a:p>
            <a:pPr eaLnBrk="1" hangingPunct="1"/>
            <a:r>
              <a:rPr lang="en-US" sz="4800" b="1" dirty="0" smtClean="0">
                <a:latin typeface="Book Antiqua" pitchFamily="18" charset="0"/>
              </a:rPr>
              <a:t>Water Pollution</a:t>
            </a:r>
            <a:br>
              <a:rPr lang="en-US" sz="4800" b="1" dirty="0" smtClean="0">
                <a:latin typeface="Book Antiqua" pitchFamily="18" charset="0"/>
              </a:rPr>
            </a:br>
            <a:endParaRPr lang="en-US" sz="4800" b="1" dirty="0" smtClean="0">
              <a:latin typeface="Book Antiqua" pitchFamily="18" charset="0"/>
            </a:endParaRPr>
          </a:p>
        </p:txBody>
      </p:sp>
      <p:sp>
        <p:nvSpPr>
          <p:cNvPr id="15363" name="Rectangle 2"/>
          <p:cNvSpPr>
            <a:spLocks noGrp="1" noChangeArrowheads="1"/>
          </p:cNvSpPr>
          <p:nvPr>
            <p:ph sz="quarter" idx="13"/>
          </p:nvPr>
        </p:nvSpPr>
        <p:spPr>
          <a:xfrm>
            <a:off x="635000" y="2971800"/>
            <a:ext cx="11836400" cy="5740400"/>
          </a:xfrm>
        </p:spPr>
        <p:txBody>
          <a:bodyPr/>
          <a:lstStyle/>
          <a:p>
            <a:pPr marL="889000" eaLnBrk="1" hangingPunct="1">
              <a:buClr>
                <a:schemeClr val="tx1"/>
              </a:buClr>
              <a:buSzPct val="70000"/>
              <a:buFont typeface="Wingdings 2" pitchFamily="18" charset="2"/>
              <a:buChar char="©"/>
            </a:pPr>
            <a:r>
              <a:rPr lang="en-US" sz="3200" dirty="0" smtClean="0">
                <a:solidFill>
                  <a:schemeClr val="accent1"/>
                </a:solidFill>
                <a:latin typeface="Book Antiqua" pitchFamily="18" charset="0"/>
              </a:rPr>
              <a:t>Water pollution- the contamination of streams, rivers, lakes, oceans, or groundwater with substances produced through human activities and that negatively affect organisms.</a:t>
            </a:r>
          </a:p>
          <a:p>
            <a:pPr marL="563885" indent="0" eaLnBrk="1" hangingPunct="1">
              <a:buClr>
                <a:schemeClr val="tx1"/>
              </a:buClr>
              <a:buSzPct val="70000"/>
              <a:buNone/>
            </a:pPr>
            <a:endParaRPr lang="en-US" sz="3200" dirty="0" smtClean="0">
              <a:solidFill>
                <a:schemeClr val="accent1"/>
              </a:solidFill>
              <a:latin typeface="Book Antiqua" pitchFamily="18" charset="0"/>
            </a:endParaRPr>
          </a:p>
          <a:p>
            <a:pPr marL="563885" indent="0">
              <a:buSzPct val="70000"/>
              <a:buNone/>
            </a:pPr>
            <a:r>
              <a:rPr lang="en-US" sz="2800" dirty="0">
                <a:solidFill>
                  <a:schemeClr val="accent1"/>
                </a:solidFill>
                <a:latin typeface="Book Antiqua" pitchFamily="18" charset="0"/>
                <a:hlinkClick r:id="rId2"/>
              </a:rPr>
              <a:t>https://</a:t>
            </a:r>
            <a:r>
              <a:rPr lang="en-US" sz="2800" dirty="0" smtClean="0">
                <a:solidFill>
                  <a:schemeClr val="accent1"/>
                </a:solidFill>
                <a:latin typeface="Book Antiqua" pitchFamily="18" charset="0"/>
                <a:hlinkClick r:id="rId2"/>
              </a:rPr>
              <a:t>www.youtube.com/watch?v=74YQWthFz8g</a:t>
            </a:r>
            <a:endParaRPr lang="en-US" sz="2800" dirty="0" smtClean="0">
              <a:solidFill>
                <a:schemeClr val="accent1"/>
              </a:solidFill>
              <a:latin typeface="Book Antiqua" pitchFamily="18" charset="0"/>
            </a:endParaRPr>
          </a:p>
          <a:p>
            <a:pPr marL="563885" indent="0">
              <a:buSzPct val="70000"/>
              <a:buNone/>
            </a:pPr>
            <a:endParaRPr lang="en-US" sz="2800" dirty="0" smtClean="0">
              <a:solidFill>
                <a:schemeClr val="accent1"/>
              </a:solidFill>
              <a:latin typeface="Book Antiqu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Related image"/>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66283" y="1066801"/>
            <a:ext cx="7885697" cy="8001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animals of the oil sp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2888" y="1526258"/>
            <a:ext cx="4456615" cy="292465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animals of the oil sp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3171" y="4742998"/>
            <a:ext cx="4286332" cy="172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68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lstStyle/>
          <a:p>
            <a:pPr eaLnBrk="1" hangingPunct="1"/>
            <a:r>
              <a:rPr lang="en-US" sz="4400" b="1" smtClean="0">
                <a:latin typeface="Book Antiqua" pitchFamily="18" charset="0"/>
              </a:rPr>
              <a:t>Ways to Remediate Oil Pollution</a:t>
            </a:r>
          </a:p>
        </p:txBody>
      </p:sp>
      <p:sp>
        <p:nvSpPr>
          <p:cNvPr id="33795" name="Rectangle 2"/>
          <p:cNvSpPr>
            <a:spLocks noGrp="1" noChangeArrowheads="1"/>
          </p:cNvSpPr>
          <p:nvPr>
            <p:ph sz="quarter" idx="13"/>
          </p:nvPr>
        </p:nvSpPr>
        <p:spPr>
          <a:xfrm>
            <a:off x="1092200" y="2971800"/>
            <a:ext cx="10464800" cy="5715000"/>
          </a:xfrm>
        </p:spPr>
        <p:txBody>
          <a:bodyPr/>
          <a:lstStyle/>
          <a:p>
            <a:pPr marL="889000" eaLnBrk="1" hangingPunct="1">
              <a:buClr>
                <a:schemeClr val="tx1"/>
              </a:buClr>
              <a:buSzPct val="70000"/>
              <a:buFont typeface="Wingdings 2" pitchFamily="18" charset="2"/>
              <a:buChar char="©"/>
            </a:pPr>
            <a:r>
              <a:rPr lang="en-US" sz="3200" dirty="0" smtClean="0">
                <a:solidFill>
                  <a:schemeClr val="accent6">
                    <a:lumMod val="75000"/>
                  </a:schemeClr>
                </a:solidFill>
                <a:latin typeface="Book Antiqua" pitchFamily="18" charset="0"/>
              </a:rPr>
              <a:t>Containment using booms to keep the floating oil from spreading.</a:t>
            </a:r>
          </a:p>
          <a:p>
            <a:pPr marL="889000" eaLnBrk="1" hangingPunct="1">
              <a:buClr>
                <a:schemeClr val="tx1"/>
              </a:buClr>
              <a:buSzPct val="70000"/>
              <a:buFont typeface="Wingdings 2" pitchFamily="18" charset="2"/>
              <a:buChar char="©"/>
            </a:pPr>
            <a:r>
              <a:rPr lang="en-US" sz="3200" dirty="0" smtClean="0">
                <a:solidFill>
                  <a:schemeClr val="accent6">
                    <a:lumMod val="75000"/>
                  </a:schemeClr>
                </a:solidFill>
                <a:latin typeface="Book Antiqua" pitchFamily="18" charset="0"/>
              </a:rPr>
              <a:t>Chemicals that help break up the oil, making it disperse before it hits the shoreline.</a:t>
            </a:r>
          </a:p>
          <a:p>
            <a:pPr marL="889000" eaLnBrk="1" hangingPunct="1">
              <a:buClr>
                <a:schemeClr val="tx1"/>
              </a:buClr>
              <a:buSzPct val="70000"/>
              <a:buFont typeface="Wingdings 2" pitchFamily="18" charset="2"/>
              <a:buChar char="©"/>
            </a:pPr>
            <a:r>
              <a:rPr lang="en-US" sz="3200" dirty="0" smtClean="0">
                <a:solidFill>
                  <a:schemeClr val="accent6">
                    <a:lumMod val="75000"/>
                  </a:schemeClr>
                </a:solidFill>
                <a:latin typeface="Book Antiqua" pitchFamily="18" charset="0"/>
              </a:rPr>
              <a:t>Bacteria that are genetically engineered to consume oil</a:t>
            </a:r>
          </a:p>
          <a:p>
            <a:pPr marL="889000" eaLnBrk="1" hangingPunct="1">
              <a:buClr>
                <a:schemeClr val="tx1"/>
              </a:buClr>
              <a:buSzPct val="70000"/>
              <a:buFont typeface="Wingdings 2" pitchFamily="18" charset="2"/>
              <a:buChar char="©"/>
            </a:pPr>
            <a:endParaRPr lang="en-US" sz="3200" dirty="0" smtClean="0">
              <a:solidFill>
                <a:schemeClr val="accent6">
                  <a:lumMod val="75000"/>
                </a:schemeClr>
              </a:solidFill>
              <a:latin typeface="Book Antiqu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1320800" y="533400"/>
            <a:ext cx="10464800" cy="1092200"/>
          </a:xfrm>
        </p:spPr>
        <p:txBody>
          <a:bodyPr/>
          <a:lstStyle/>
          <a:p>
            <a:pPr eaLnBrk="1" hangingPunct="1"/>
            <a:r>
              <a:rPr lang="en-US" sz="4400" b="1" smtClean="0">
                <a:latin typeface="Book Antiqua" pitchFamily="18" charset="0"/>
              </a:rPr>
              <a:t>Other Water Pollutants</a:t>
            </a:r>
          </a:p>
        </p:txBody>
      </p:sp>
      <p:sp>
        <p:nvSpPr>
          <p:cNvPr id="34819" name="Rectangle 2"/>
          <p:cNvSpPr>
            <a:spLocks noGrp="1" noChangeArrowheads="1"/>
          </p:cNvSpPr>
          <p:nvPr>
            <p:ph sz="quarter" idx="13"/>
          </p:nvPr>
        </p:nvSpPr>
        <p:spPr>
          <a:xfrm>
            <a:off x="1854200" y="2057400"/>
            <a:ext cx="10464800" cy="4419600"/>
          </a:xfrm>
        </p:spPr>
        <p:txBody>
          <a:bodyPr/>
          <a:lstStyle/>
          <a:p>
            <a:pPr marL="889000" eaLnBrk="1" hangingPunct="1">
              <a:buClr>
                <a:schemeClr val="tx1"/>
              </a:buClr>
              <a:buSzPct val="70000"/>
              <a:buFont typeface="Wingdings 2" pitchFamily="18" charset="2"/>
              <a:buChar char="©"/>
            </a:pPr>
            <a:r>
              <a:rPr lang="en-US" sz="3200" dirty="0" smtClean="0">
                <a:solidFill>
                  <a:schemeClr val="accent6">
                    <a:lumMod val="75000"/>
                  </a:schemeClr>
                </a:solidFill>
                <a:latin typeface="Book Antiqua" pitchFamily="18" charset="0"/>
              </a:rPr>
              <a:t>Solid waste pollution (garbage) </a:t>
            </a:r>
          </a:p>
          <a:p>
            <a:pPr marL="889000" eaLnBrk="1" hangingPunct="1">
              <a:buClr>
                <a:schemeClr val="tx1"/>
              </a:buClr>
              <a:buSzPct val="70000"/>
              <a:buFont typeface="Wingdings 2" pitchFamily="18" charset="2"/>
              <a:buChar char="©"/>
            </a:pPr>
            <a:r>
              <a:rPr lang="en-US" sz="3200" dirty="0" smtClean="0">
                <a:solidFill>
                  <a:schemeClr val="accent6">
                    <a:lumMod val="75000"/>
                  </a:schemeClr>
                </a:solidFill>
                <a:latin typeface="Book Antiqua" pitchFamily="18" charset="0"/>
              </a:rPr>
              <a:t>Sediment pollution (sand, silt and clay)</a:t>
            </a:r>
          </a:p>
          <a:p>
            <a:pPr marL="889000" eaLnBrk="1" hangingPunct="1">
              <a:buClr>
                <a:schemeClr val="tx1"/>
              </a:buClr>
              <a:buSzPct val="70000"/>
              <a:buFont typeface="Wingdings 2" pitchFamily="18" charset="2"/>
              <a:buChar char="©"/>
            </a:pPr>
            <a:r>
              <a:rPr lang="en-US" sz="3200" dirty="0" smtClean="0">
                <a:solidFill>
                  <a:schemeClr val="accent6">
                    <a:lumMod val="75000"/>
                  </a:schemeClr>
                </a:solidFill>
                <a:latin typeface="Book Antiqua" pitchFamily="18" charset="0"/>
              </a:rPr>
              <a:t>Thermal pollution</a:t>
            </a:r>
          </a:p>
          <a:p>
            <a:pPr marL="889000" eaLnBrk="1" hangingPunct="1">
              <a:buClr>
                <a:schemeClr val="tx1"/>
              </a:buClr>
              <a:buSzPct val="70000"/>
              <a:buFont typeface="Wingdings 2" pitchFamily="18" charset="2"/>
              <a:buChar char="©"/>
            </a:pPr>
            <a:r>
              <a:rPr lang="en-US" sz="3200" dirty="0" smtClean="0">
                <a:solidFill>
                  <a:schemeClr val="accent6">
                    <a:lumMod val="75000"/>
                  </a:schemeClr>
                </a:solidFill>
                <a:latin typeface="Book Antiqua" pitchFamily="18" charset="0"/>
              </a:rPr>
              <a:t>Noise pollution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1244600" y="609600"/>
            <a:ext cx="10464800" cy="1320800"/>
          </a:xfrm>
        </p:spPr>
        <p:txBody>
          <a:bodyPr/>
          <a:lstStyle/>
          <a:p>
            <a:pPr eaLnBrk="1" hangingPunct="1"/>
            <a:r>
              <a:rPr lang="en-US" sz="4400" b="1" smtClean="0">
                <a:latin typeface="Book Antiqua" pitchFamily="18" charset="0"/>
              </a:rPr>
              <a:t>Water Laws</a:t>
            </a:r>
          </a:p>
        </p:txBody>
      </p:sp>
      <p:sp>
        <p:nvSpPr>
          <p:cNvPr id="38915" name="Rectangle 2"/>
          <p:cNvSpPr>
            <a:spLocks noGrp="1" noChangeArrowheads="1"/>
          </p:cNvSpPr>
          <p:nvPr>
            <p:ph sz="quarter" idx="13"/>
          </p:nvPr>
        </p:nvSpPr>
        <p:spPr>
          <a:xfrm>
            <a:off x="1244600" y="2209800"/>
            <a:ext cx="10464800" cy="6172200"/>
          </a:xfrm>
        </p:spPr>
        <p:txBody>
          <a:bodyPr/>
          <a:lstStyle/>
          <a:p>
            <a:pPr marL="889000" eaLnBrk="1" hangingPunct="1">
              <a:buClr>
                <a:schemeClr val="tx1"/>
              </a:buClr>
              <a:buSzPct val="70000"/>
              <a:buFont typeface="Wingdings 2" pitchFamily="18" charset="2"/>
              <a:buChar char="©"/>
            </a:pPr>
            <a:r>
              <a:rPr lang="en-US" sz="3200" dirty="0" smtClean="0">
                <a:solidFill>
                  <a:schemeClr val="accent6">
                    <a:lumMod val="75000"/>
                  </a:schemeClr>
                </a:solidFill>
                <a:latin typeface="Book Antiqua" pitchFamily="18" charset="0"/>
              </a:rPr>
              <a:t>Clean Water Act- (1972) supports the “protection and propagation of fish, shellfish, and wildlife and recreation in and on the water”.</a:t>
            </a:r>
          </a:p>
          <a:p>
            <a:pPr marL="889000" eaLnBrk="1" hangingPunct="1">
              <a:buClr>
                <a:schemeClr val="tx1"/>
              </a:buClr>
              <a:buSzPct val="70000"/>
              <a:buFont typeface="Wingdings 2" pitchFamily="18" charset="2"/>
              <a:buChar char="©"/>
            </a:pPr>
            <a:r>
              <a:rPr lang="en-US" sz="3200" dirty="0" smtClean="0">
                <a:solidFill>
                  <a:schemeClr val="accent6">
                    <a:lumMod val="75000"/>
                  </a:schemeClr>
                </a:solidFill>
                <a:latin typeface="Book Antiqua" pitchFamily="18" charset="0"/>
              </a:rPr>
              <a:t>Issued water quality standards that defined acceptable limits of various pollutants in U.S. waterways.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p:txBody>
          <a:bodyPr/>
          <a:lstStyle/>
          <a:p>
            <a:pPr eaLnBrk="1" hangingPunct="1"/>
            <a:r>
              <a:rPr lang="en-US" sz="4400" b="1" smtClean="0">
                <a:latin typeface="Book Antiqua" pitchFamily="18" charset="0"/>
              </a:rPr>
              <a:t>Water Laws</a:t>
            </a:r>
          </a:p>
        </p:txBody>
      </p:sp>
      <p:sp>
        <p:nvSpPr>
          <p:cNvPr id="39939" name="Rectangle 2"/>
          <p:cNvSpPr>
            <a:spLocks noGrp="1" noChangeArrowheads="1"/>
          </p:cNvSpPr>
          <p:nvPr>
            <p:ph sz="quarter" idx="13"/>
          </p:nvPr>
        </p:nvSpPr>
        <p:spPr>
          <a:xfrm>
            <a:off x="1244600" y="2133600"/>
            <a:ext cx="10464800" cy="4953000"/>
          </a:xfrm>
        </p:spPr>
        <p:txBody>
          <a:bodyPr/>
          <a:lstStyle/>
          <a:p>
            <a:pPr marL="889000" eaLnBrk="1" hangingPunct="1">
              <a:buClr>
                <a:schemeClr val="tx1"/>
              </a:buClr>
              <a:buSzPct val="70000"/>
              <a:buFont typeface="Wingdings 2" pitchFamily="18" charset="2"/>
              <a:buChar char="©"/>
            </a:pPr>
            <a:r>
              <a:rPr lang="en-US" sz="3200" dirty="0" smtClean="0">
                <a:solidFill>
                  <a:schemeClr val="accent6">
                    <a:lumMod val="75000"/>
                  </a:schemeClr>
                </a:solidFill>
                <a:latin typeface="Book Antiqua" pitchFamily="18" charset="0"/>
              </a:rPr>
              <a:t>Safe Drinking Water Act- (1974, 1986, 1996) sets the national standards for safe drinking water.  </a:t>
            </a:r>
          </a:p>
          <a:p>
            <a:pPr marL="889000" eaLnBrk="1" hangingPunct="1">
              <a:buClr>
                <a:schemeClr val="tx1"/>
              </a:buClr>
              <a:buSzPct val="70000"/>
              <a:buFont typeface="Wingdings 2" pitchFamily="18" charset="2"/>
              <a:buChar char="©"/>
            </a:pPr>
            <a:r>
              <a:rPr lang="en-US" sz="3200" dirty="0" smtClean="0">
                <a:solidFill>
                  <a:schemeClr val="accent6">
                    <a:lumMod val="75000"/>
                  </a:schemeClr>
                </a:solidFill>
                <a:latin typeface="Book Antiqua" pitchFamily="18" charset="0"/>
              </a:rPr>
              <a:t>It is responsible for establishing maximum contaminant levels (MCL) for 77 different elements or substances in both surface water and groundwater</a:t>
            </a:r>
            <a:r>
              <a:rPr lang="en-US" sz="3200" dirty="0" smtClean="0">
                <a:solidFill>
                  <a:schemeClr val="bg1"/>
                </a:solidFill>
                <a:latin typeface="Book Antiqua" pitchFamily="18" charset="0"/>
              </a:rPr>
              <a:t>.</a:t>
            </a:r>
            <a:r>
              <a:rPr lang="en-US" sz="3200" dirty="0" smtClean="0">
                <a:latin typeface="Book Antiqua"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yahoga.jpg"/>
          <p:cNvPicPr>
            <a:picLocks noGrp="1" noChangeAspect="1"/>
          </p:cNvPicPr>
          <p:nvPr>
            <p:ph sz="quarter" idx="13"/>
          </p:nvPr>
        </p:nvPicPr>
        <p:blipFill>
          <a:blip r:embed="rId2" cstate="print"/>
          <a:stretch>
            <a:fillRect/>
          </a:stretch>
        </p:blipFill>
        <p:spPr>
          <a:xfrm>
            <a:off x="1854200" y="762000"/>
            <a:ext cx="9372600" cy="835333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Z:\sumanas\friedland1e\jpegs\ch14\table_14_01.jpg"/>
          <p:cNvPicPr>
            <a:picLocks noChangeAspect="1" noChangeArrowheads="1"/>
          </p:cNvPicPr>
          <p:nvPr/>
        </p:nvPicPr>
        <p:blipFill>
          <a:blip r:embed="rId2" cstate="print"/>
          <a:srcRect/>
          <a:stretch>
            <a:fillRect/>
          </a:stretch>
        </p:blipFill>
        <p:spPr bwMode="auto">
          <a:xfrm>
            <a:off x="635000" y="1143000"/>
            <a:ext cx="11733213" cy="7467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Z:\sumanas\friedland1e\jpegs\ch14\table_14_02.jpg"/>
          <p:cNvPicPr>
            <a:picLocks noChangeAspect="1" noChangeArrowheads="1"/>
          </p:cNvPicPr>
          <p:nvPr/>
        </p:nvPicPr>
        <p:blipFill>
          <a:blip r:embed="rId2" cstate="print"/>
          <a:srcRect/>
          <a:stretch>
            <a:fillRect/>
          </a:stretch>
        </p:blipFill>
        <p:spPr bwMode="auto">
          <a:xfrm>
            <a:off x="787400" y="914400"/>
            <a:ext cx="11701463" cy="7162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Z:\sumanas\friedland1e\jpegs\ch14\figure_14_01a.jpg"/>
          <p:cNvPicPr>
            <a:picLocks noChangeAspect="1" noChangeArrowheads="1"/>
          </p:cNvPicPr>
          <p:nvPr/>
        </p:nvPicPr>
        <p:blipFill>
          <a:blip r:embed="rId2" cstate="print"/>
          <a:srcRect/>
          <a:stretch>
            <a:fillRect/>
          </a:stretch>
        </p:blipFill>
        <p:spPr bwMode="auto">
          <a:xfrm>
            <a:off x="787400" y="488615"/>
            <a:ext cx="5029200" cy="4464385"/>
          </a:xfrm>
          <a:prstGeom prst="rect">
            <a:avLst/>
          </a:prstGeom>
          <a:noFill/>
          <a:ln w="9525">
            <a:noFill/>
            <a:miter lim="800000"/>
            <a:headEnd/>
            <a:tailEnd/>
          </a:ln>
        </p:spPr>
      </p:pic>
      <p:sp>
        <p:nvSpPr>
          <p:cNvPr id="2" name="Rectangle 1"/>
          <p:cNvSpPr/>
          <p:nvPr/>
        </p:nvSpPr>
        <p:spPr>
          <a:xfrm>
            <a:off x="5359400" y="488615"/>
            <a:ext cx="7010400" cy="2123658"/>
          </a:xfrm>
          <a:prstGeom prst="rect">
            <a:avLst/>
          </a:prstGeom>
        </p:spPr>
        <p:txBody>
          <a:bodyPr wrap="square">
            <a:spAutoFit/>
          </a:bodyPr>
          <a:lstStyle/>
          <a:p>
            <a:pPr marL="889000" eaLnBrk="1" hangingPunct="1">
              <a:buClr>
                <a:schemeClr val="tx1"/>
              </a:buClr>
              <a:buSzPct val="70000"/>
              <a:buFont typeface="Wingdings 2" pitchFamily="18" charset="2"/>
              <a:buChar char="©"/>
            </a:pPr>
            <a:r>
              <a:rPr lang="en-US" sz="4400" dirty="0">
                <a:solidFill>
                  <a:schemeClr val="accent1"/>
                </a:solidFill>
                <a:latin typeface="Book Antiqua" pitchFamily="18" charset="0"/>
              </a:rPr>
              <a:t>Point sources- distinct locations that pump waste into a waterway</a:t>
            </a:r>
            <a:r>
              <a:rPr lang="en-US" sz="4400" dirty="0">
                <a:solidFill>
                  <a:schemeClr val="bg1"/>
                </a:solidFill>
                <a:latin typeface="Book Antiqua" pitchFamily="18" charset="0"/>
              </a:rPr>
              <a:t>.</a:t>
            </a:r>
          </a:p>
        </p:txBody>
      </p:sp>
      <p:pic>
        <p:nvPicPr>
          <p:cNvPr id="2050" name="Picture 2" descr="Image result for point source pollution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0" y="2895600"/>
            <a:ext cx="55626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5600" y="9067800"/>
            <a:ext cx="8737600" cy="400110"/>
          </a:xfrm>
          <a:prstGeom prst="rect">
            <a:avLst/>
          </a:prstGeom>
        </p:spPr>
        <p:txBody>
          <a:bodyPr wrap="square">
            <a:spAutoFit/>
          </a:bodyPr>
          <a:lstStyle/>
          <a:p>
            <a:r>
              <a:rPr lang="en-US" sz="800" dirty="0">
                <a:solidFill>
                  <a:schemeClr val="tx1"/>
                </a:solidFill>
                <a:hlinkClick r:id="rId4"/>
              </a:rPr>
              <a:t>http://</a:t>
            </a:r>
            <a:r>
              <a:rPr lang="en-US" sz="1000" dirty="0" smtClean="0">
                <a:solidFill>
                  <a:schemeClr val="tx1"/>
                </a:solidFill>
                <a:hlinkClick r:id="rId4"/>
              </a:rPr>
              <a:t>www.gcbl.org/blog/2017/02/landmark-70s-environmental-laws-cleaned-cleveland-cuyahoga-river-and-lake-erie</a:t>
            </a:r>
            <a:endParaRPr lang="en-US" sz="1000" dirty="0" smtClean="0">
              <a:solidFill>
                <a:schemeClr val="tx1"/>
              </a:solidFill>
            </a:endParaRPr>
          </a:p>
          <a:p>
            <a:endParaRPr lang="en-US" sz="1000" dirty="0">
              <a:solidFill>
                <a:schemeClr val="tx1"/>
              </a:solidFill>
            </a:endParaRPr>
          </a:p>
        </p:txBody>
      </p:sp>
      <p:pic>
        <p:nvPicPr>
          <p:cNvPr id="2052" name="Picture 4" descr="Image result for cuyahoga river fi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5410200"/>
            <a:ext cx="54864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accent1"/>
                </a:solidFill>
                <a:latin typeface="Book Antiqua" pitchFamily="18" charset="0"/>
              </a:rPr>
              <a:t>Nonpoint sources- diffuse areas such as an entire farming region that pollutes a waterway. </a:t>
            </a:r>
            <a:endParaRPr lang="en-US" sz="4000" dirty="0"/>
          </a:p>
        </p:txBody>
      </p:sp>
      <p:sp>
        <p:nvSpPr>
          <p:cNvPr id="3" name="Content Placeholder 2"/>
          <p:cNvSpPr>
            <a:spLocks noGrp="1"/>
          </p:cNvSpPr>
          <p:nvPr>
            <p:ph sz="quarter" idx="13"/>
          </p:nvPr>
        </p:nvSpPr>
        <p:spPr/>
        <p:txBody>
          <a:bodyPr/>
          <a:lstStyle/>
          <a:p>
            <a:endParaRPr lang="en-US" dirty="0"/>
          </a:p>
        </p:txBody>
      </p:sp>
      <p:pic>
        <p:nvPicPr>
          <p:cNvPr id="4" name="Picture 5" descr="Z:\sumanas\friedland1e\jpegs\ch14\figure_14_01b.jpg"/>
          <p:cNvPicPr>
            <a:picLocks noChangeAspect="1" noChangeArrowheads="1"/>
          </p:cNvPicPr>
          <p:nvPr/>
        </p:nvPicPr>
        <p:blipFill>
          <a:blip r:embed="rId2" cstate="print"/>
          <a:srcRect/>
          <a:stretch>
            <a:fillRect/>
          </a:stretch>
        </p:blipFill>
        <p:spPr bwMode="auto">
          <a:xfrm>
            <a:off x="8864600" y="3149789"/>
            <a:ext cx="3617912" cy="2997493"/>
          </a:xfrm>
          <a:prstGeom prst="rect">
            <a:avLst/>
          </a:prstGeom>
          <a:noFill/>
          <a:ln w="9525">
            <a:noFill/>
            <a:miter lim="800000"/>
            <a:headEnd/>
            <a:tailEnd/>
          </a:ln>
        </p:spPr>
      </p:pic>
      <p:pic>
        <p:nvPicPr>
          <p:cNvPr id="1026" name="Picture 2" descr="Image result for point source pollution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20" y="3276600"/>
            <a:ext cx="8114380" cy="617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864600" y="6705600"/>
            <a:ext cx="3733800" cy="2031325"/>
          </a:xfrm>
          <a:prstGeom prst="rect">
            <a:avLst/>
          </a:prstGeom>
          <a:noFill/>
        </p:spPr>
        <p:txBody>
          <a:bodyPr wrap="square" rtlCol="0">
            <a:spAutoFit/>
          </a:bodyPr>
          <a:lstStyle/>
          <a:p>
            <a:r>
              <a:rPr lang="en-US" dirty="0" smtClean="0">
                <a:solidFill>
                  <a:schemeClr val="tx1"/>
                </a:solidFill>
              </a:rPr>
              <a:t>Difficult to identify and correct</a:t>
            </a:r>
            <a:endParaRPr lang="en-US" dirty="0">
              <a:solidFill>
                <a:schemeClr val="tx1"/>
              </a:solidFill>
            </a:endParaRPr>
          </a:p>
        </p:txBody>
      </p:sp>
    </p:spTree>
    <p:extLst>
      <p:ext uri="{BB962C8B-B14F-4D97-AF65-F5344CB8AC3E}">
        <p14:creationId xmlns:p14="http://schemas.microsoft.com/office/powerpoint/2010/main" val="3156606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1244600" y="0"/>
            <a:ext cx="10464800" cy="1295400"/>
          </a:xfrm>
        </p:spPr>
        <p:txBody>
          <a:bodyPr/>
          <a:lstStyle/>
          <a:p>
            <a:pPr eaLnBrk="1" hangingPunct="1"/>
            <a:r>
              <a:rPr lang="en-US" sz="4800" b="1" dirty="0" smtClean="0">
                <a:latin typeface="Book Antiqua" pitchFamily="18" charset="0"/>
              </a:rPr>
              <a:t>Human Wastewater</a:t>
            </a:r>
          </a:p>
        </p:txBody>
      </p:sp>
      <p:sp>
        <p:nvSpPr>
          <p:cNvPr id="17411" name="Rectangle 2"/>
          <p:cNvSpPr>
            <a:spLocks noGrp="1" noChangeArrowheads="1"/>
          </p:cNvSpPr>
          <p:nvPr>
            <p:ph sz="quarter" idx="13"/>
          </p:nvPr>
        </p:nvSpPr>
        <p:spPr>
          <a:xfrm>
            <a:off x="1092200" y="1066800"/>
            <a:ext cx="10464800" cy="2819400"/>
          </a:xfrm>
        </p:spPr>
        <p:txBody>
          <a:bodyPr/>
          <a:lstStyle/>
          <a:p>
            <a:pPr marL="889000" eaLnBrk="1" hangingPunct="1">
              <a:buClr>
                <a:schemeClr val="tx1"/>
              </a:buClr>
              <a:buSzPct val="70000"/>
              <a:buFont typeface="Wingdings 2" pitchFamily="18" charset="2"/>
              <a:buChar char="©"/>
            </a:pPr>
            <a:r>
              <a:rPr lang="en-US" sz="3200" dirty="0" smtClean="0">
                <a:latin typeface="Book Antiqua" pitchFamily="18" charset="0"/>
              </a:rPr>
              <a:t>Water produced by human activities such as human sewage from toilets and gray water from bathing and washing clothes or dishes.  </a:t>
            </a:r>
          </a:p>
        </p:txBody>
      </p:sp>
      <p:pic>
        <p:nvPicPr>
          <p:cNvPr id="17412" name="Picture 6" descr="Z:\sumanas\friedland1e\jpegs\ch14\figure_14_02.jpg"/>
          <p:cNvPicPr>
            <a:picLocks noChangeAspect="1" noChangeArrowheads="1"/>
          </p:cNvPicPr>
          <p:nvPr/>
        </p:nvPicPr>
        <p:blipFill>
          <a:blip r:embed="rId2" cstate="print"/>
          <a:srcRect/>
          <a:stretch>
            <a:fillRect/>
          </a:stretch>
        </p:blipFill>
        <p:spPr bwMode="auto">
          <a:xfrm>
            <a:off x="558800" y="4038600"/>
            <a:ext cx="2895600" cy="4267200"/>
          </a:xfrm>
          <a:prstGeom prst="rect">
            <a:avLst/>
          </a:prstGeom>
          <a:noFill/>
          <a:ln w="9525">
            <a:noFill/>
            <a:miter lim="800000"/>
            <a:headEnd/>
            <a:tailEnd/>
          </a:ln>
        </p:spPr>
      </p:pic>
      <p:pic>
        <p:nvPicPr>
          <p:cNvPr id="307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200" y="3429000"/>
            <a:ext cx="7924800"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human bathing in riv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800" y="6400801"/>
            <a:ext cx="7772400" cy="3231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0" y="-381000"/>
            <a:ext cx="13004800" cy="3124200"/>
          </a:xfrm>
        </p:spPr>
        <p:txBody>
          <a:bodyPr/>
          <a:lstStyle/>
          <a:p>
            <a:pPr eaLnBrk="1" hangingPunct="1"/>
            <a:r>
              <a:rPr lang="en-US" sz="4400" b="1" i="1" dirty="0" smtClean="0">
                <a:solidFill>
                  <a:srgbClr val="0070C0"/>
                </a:solidFill>
                <a:latin typeface="Book Antiqua" pitchFamily="18" charset="0"/>
              </a:rPr>
              <a:t>Three</a:t>
            </a:r>
            <a:r>
              <a:rPr lang="en-US" sz="4400" b="1" dirty="0" smtClean="0">
                <a:solidFill>
                  <a:srgbClr val="0070C0"/>
                </a:solidFill>
                <a:latin typeface="Book Antiqua" pitchFamily="18" charset="0"/>
              </a:rPr>
              <a:t> reasons scientists are concerned about human wastewater:</a:t>
            </a:r>
          </a:p>
        </p:txBody>
      </p:sp>
      <p:sp>
        <p:nvSpPr>
          <p:cNvPr id="18435" name="Rectangle 2"/>
          <p:cNvSpPr>
            <a:spLocks noGrp="1" noChangeArrowheads="1"/>
          </p:cNvSpPr>
          <p:nvPr>
            <p:ph sz="quarter" idx="13"/>
          </p:nvPr>
        </p:nvSpPr>
        <p:spPr>
          <a:xfrm>
            <a:off x="647700" y="2971800"/>
            <a:ext cx="11709400" cy="5715000"/>
          </a:xfrm>
        </p:spPr>
        <p:txBody>
          <a:bodyPr/>
          <a:lstStyle/>
          <a:p>
            <a:pPr marL="889000" eaLnBrk="1" hangingPunct="1">
              <a:buClr>
                <a:schemeClr val="tx1"/>
              </a:buClr>
              <a:buSzPct val="80000"/>
              <a:buFont typeface="Wingdings 2" pitchFamily="18" charset="2"/>
              <a:buChar char="©"/>
            </a:pPr>
            <a:r>
              <a:rPr lang="en-US" sz="3200" u="sng" dirty="0" smtClean="0">
                <a:latin typeface="Book Antiqua" pitchFamily="18" charset="0"/>
              </a:rPr>
              <a:t>Oxygen-demanding wastes </a:t>
            </a:r>
            <a:r>
              <a:rPr lang="en-US" sz="3200" dirty="0" smtClean="0">
                <a:latin typeface="Book Antiqua" pitchFamily="18" charset="0"/>
              </a:rPr>
              <a:t>like bacteria that put a large demand for oxygen in the water</a:t>
            </a:r>
          </a:p>
          <a:p>
            <a:pPr marL="889000" eaLnBrk="1" hangingPunct="1">
              <a:buClr>
                <a:schemeClr val="tx1"/>
              </a:buClr>
              <a:buSzPct val="80000"/>
              <a:buFont typeface="Wingdings 2" pitchFamily="18" charset="2"/>
              <a:buChar char="©"/>
            </a:pPr>
            <a:r>
              <a:rPr lang="en-US" sz="3200" u="sng" dirty="0" smtClean="0">
                <a:latin typeface="Book Antiqua" pitchFamily="18" charset="0"/>
              </a:rPr>
              <a:t>Nutrients</a:t>
            </a:r>
            <a:r>
              <a:rPr lang="en-US" sz="3200" dirty="0" smtClean="0">
                <a:latin typeface="Book Antiqua" pitchFamily="18" charset="0"/>
              </a:rPr>
              <a:t> that are released from wastewater decomposition can make the water more fertile causing eutrophication</a:t>
            </a:r>
          </a:p>
          <a:p>
            <a:pPr marL="889000" eaLnBrk="1" hangingPunct="1">
              <a:buClr>
                <a:schemeClr val="tx1"/>
              </a:buClr>
              <a:buSzPct val="80000"/>
              <a:buFont typeface="Wingdings 2" pitchFamily="18" charset="2"/>
              <a:buChar char="©"/>
            </a:pPr>
            <a:r>
              <a:rPr lang="en-US" sz="3200" dirty="0" smtClean="0">
                <a:latin typeface="Book Antiqua" pitchFamily="18" charset="0"/>
              </a:rPr>
              <a:t>Wastewater can carry a wide variety of </a:t>
            </a:r>
            <a:r>
              <a:rPr lang="en-US" sz="3200" u="sng" dirty="0" smtClean="0">
                <a:latin typeface="Book Antiqua" pitchFamily="18" charset="0"/>
              </a:rPr>
              <a:t>disease-causing organisms</a:t>
            </a:r>
            <a:r>
              <a:rPr lang="en-US" sz="3200" dirty="0" smtClean="0">
                <a:latin typeface="Book Antiqua"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320800" y="533400"/>
            <a:ext cx="10464800" cy="1854200"/>
          </a:xfrm>
        </p:spPr>
        <p:txBody>
          <a:bodyPr/>
          <a:lstStyle/>
          <a:p>
            <a:pPr eaLnBrk="1" hangingPunct="1"/>
            <a:r>
              <a:rPr lang="en-US" sz="4800" b="1" smtClean="0">
                <a:latin typeface="Book Antiqua" pitchFamily="18" charset="0"/>
              </a:rPr>
              <a:t>Biochemical Oxygen Demand (BOD)</a:t>
            </a:r>
          </a:p>
        </p:txBody>
      </p:sp>
      <p:sp>
        <p:nvSpPr>
          <p:cNvPr id="19459" name="Rectangle 2"/>
          <p:cNvSpPr>
            <a:spLocks noGrp="1" noChangeArrowheads="1"/>
          </p:cNvSpPr>
          <p:nvPr>
            <p:ph sz="quarter" idx="13"/>
          </p:nvPr>
        </p:nvSpPr>
        <p:spPr>
          <a:xfrm>
            <a:off x="101600" y="2438400"/>
            <a:ext cx="8229600" cy="6934200"/>
          </a:xfrm>
        </p:spPr>
        <p:txBody>
          <a:bodyPr>
            <a:normAutofit/>
          </a:bodyPr>
          <a:lstStyle/>
          <a:p>
            <a:pPr marL="889000" eaLnBrk="1" hangingPunct="1">
              <a:buClr>
                <a:schemeClr val="tx1"/>
              </a:buClr>
              <a:buSzPct val="80000"/>
              <a:buFont typeface="Wingdings 2" pitchFamily="18" charset="2"/>
              <a:buChar char="©"/>
            </a:pPr>
            <a:r>
              <a:rPr lang="en-US" sz="3200" dirty="0" smtClean="0">
                <a:latin typeface="Book Antiqua" pitchFamily="18" charset="0"/>
              </a:rPr>
              <a:t>BOD- the amount of oxygen a quantity of water uses over a period of time at a specific temperature.  </a:t>
            </a:r>
          </a:p>
          <a:p>
            <a:pPr marL="563885" indent="0" eaLnBrk="1" hangingPunct="1">
              <a:buClr>
                <a:schemeClr val="tx1"/>
              </a:buClr>
              <a:buSzPct val="80000"/>
              <a:buNone/>
            </a:pPr>
            <a:endParaRPr lang="en-US" sz="3200" dirty="0" smtClean="0">
              <a:latin typeface="Book Antiqua" pitchFamily="18" charset="0"/>
            </a:endParaRPr>
          </a:p>
          <a:p>
            <a:pPr marL="889000" eaLnBrk="1" hangingPunct="1">
              <a:buClr>
                <a:schemeClr val="tx1"/>
              </a:buClr>
              <a:buSzPct val="80000"/>
              <a:buFont typeface="Wingdings 2" pitchFamily="18" charset="2"/>
              <a:buChar char="©"/>
            </a:pPr>
            <a:r>
              <a:rPr lang="en-US" sz="3200" dirty="0" smtClean="0">
                <a:latin typeface="Book Antiqua" pitchFamily="18" charset="0"/>
              </a:rPr>
              <a:t>Lower BOD values indicate the water is less polluted and higher BOD values indicate it is more polluted by wastewater.</a:t>
            </a:r>
          </a:p>
        </p:txBody>
      </p:sp>
      <p:pic>
        <p:nvPicPr>
          <p:cNvPr id="4098" name="Picture 2" descr="Image result for bod values in sewage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0" y="2590800"/>
            <a:ext cx="4610100" cy="662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1168400" y="0"/>
            <a:ext cx="10464800" cy="1422400"/>
          </a:xfrm>
        </p:spPr>
        <p:txBody>
          <a:bodyPr/>
          <a:lstStyle/>
          <a:p>
            <a:pPr eaLnBrk="1" hangingPunct="1"/>
            <a:r>
              <a:rPr lang="en-US" sz="4400" b="1" smtClean="0">
                <a:latin typeface="Book Antiqua" pitchFamily="18" charset="0"/>
              </a:rPr>
              <a:t>Eutrophication</a:t>
            </a:r>
          </a:p>
        </p:txBody>
      </p:sp>
      <p:sp>
        <p:nvSpPr>
          <p:cNvPr id="20483" name="Rectangle 2"/>
          <p:cNvSpPr>
            <a:spLocks noGrp="1" noChangeArrowheads="1"/>
          </p:cNvSpPr>
          <p:nvPr>
            <p:ph sz="quarter" idx="13"/>
          </p:nvPr>
        </p:nvSpPr>
        <p:spPr>
          <a:xfrm>
            <a:off x="-127000" y="1422400"/>
            <a:ext cx="12954000" cy="8102600"/>
          </a:xfrm>
        </p:spPr>
        <p:txBody>
          <a:bodyPr/>
          <a:lstStyle/>
          <a:p>
            <a:pPr marL="889000" eaLnBrk="1" hangingPunct="1">
              <a:buClr>
                <a:schemeClr val="tx1"/>
              </a:buClr>
              <a:buSzPct val="80000"/>
              <a:buFont typeface="Wingdings 2" pitchFamily="18" charset="2"/>
              <a:buChar char="©"/>
            </a:pPr>
            <a:r>
              <a:rPr lang="en-US" sz="3200" dirty="0" smtClean="0">
                <a:latin typeface="Book Antiqua" pitchFamily="18" charset="0"/>
              </a:rPr>
              <a:t>Eutrophication: </a:t>
            </a:r>
          </a:p>
          <a:p>
            <a:pPr marL="1539230" lvl="1">
              <a:buSzPct val="80000"/>
              <a:buFont typeface="Wingdings 2" pitchFamily="18" charset="2"/>
              <a:buChar char="©"/>
            </a:pPr>
            <a:r>
              <a:rPr lang="en-US" sz="2916" dirty="0" smtClean="0">
                <a:latin typeface="Book Antiqua" pitchFamily="18" charset="0"/>
              </a:rPr>
              <a:t>an abundance of fertility to a body of water.  </a:t>
            </a:r>
          </a:p>
          <a:p>
            <a:pPr marL="1539230" lvl="1">
              <a:buSzPct val="80000"/>
              <a:buFont typeface="Wingdings 2" pitchFamily="18" charset="2"/>
              <a:buChar char="©"/>
            </a:pPr>
            <a:r>
              <a:rPr lang="en-US" sz="2916" dirty="0" smtClean="0">
                <a:latin typeface="Book Antiqua" pitchFamily="18" charset="0"/>
              </a:rPr>
              <a:t>caused by an increase in nutrients, such as fertilizers.</a:t>
            </a:r>
          </a:p>
          <a:p>
            <a:pPr marL="1539230" lvl="1">
              <a:buSzPct val="80000"/>
              <a:buFont typeface="Wingdings 2" pitchFamily="18" charset="2"/>
              <a:buChar char="©"/>
            </a:pPr>
            <a:r>
              <a:rPr lang="en-US" sz="2916" dirty="0" smtClean="0">
                <a:latin typeface="Book Antiqua" pitchFamily="18" charset="0"/>
              </a:rPr>
              <a:t>Eutrophication can cause a rapid growth of algae which eventually dies, causing the microbes to increase the BOD.</a:t>
            </a:r>
          </a:p>
        </p:txBody>
      </p:sp>
      <p:pic>
        <p:nvPicPr>
          <p:cNvPr id="5122" name="Picture 2" descr="Image result for eutrophication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5562601"/>
            <a:ext cx="6153150" cy="4140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eutrophication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1" y="5184892"/>
            <a:ext cx="5486400" cy="4340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1033</TotalTime>
  <Pages>0</Pages>
  <Words>666</Words>
  <Characters>0</Characters>
  <Application>Microsoft Office PowerPoint</Application>
  <PresentationFormat>Custom</PresentationFormat>
  <Lines>0</Lines>
  <Paragraphs>90</Paragraphs>
  <Slides>37</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Book Antiqua</vt:lpstr>
      <vt:lpstr>Gill Sans</vt:lpstr>
      <vt:lpstr>Tw Cen MT</vt:lpstr>
      <vt:lpstr>Wingdings 2</vt:lpstr>
      <vt:lpstr>Droplet</vt:lpstr>
      <vt:lpstr>PowerPoint Presentation</vt:lpstr>
      <vt:lpstr>Water Pollution</vt:lpstr>
      <vt:lpstr>Water Pollution </vt:lpstr>
      <vt:lpstr>PowerPoint Presentation</vt:lpstr>
      <vt:lpstr>Nonpoint sources- diffuse areas such as an entire farming region that pollutes a waterway. </vt:lpstr>
      <vt:lpstr>Human Wastewater</vt:lpstr>
      <vt:lpstr>Three reasons scientists are concerned about human wastewater:</vt:lpstr>
      <vt:lpstr>Biochemical Oxygen Demand (BOD)</vt:lpstr>
      <vt:lpstr>Eutrophication</vt:lpstr>
      <vt:lpstr>Common Diseases from Human Wastewater</vt:lpstr>
      <vt:lpstr>Treatments for Human and Animal Wastewater</vt:lpstr>
      <vt:lpstr>Treatments for Human and Animal Wastewater</vt:lpstr>
      <vt:lpstr>PowerPoint Presentation</vt:lpstr>
      <vt:lpstr>Treatment facilities</vt:lpstr>
      <vt:lpstr>Treatment facilities</vt:lpstr>
      <vt:lpstr>Tertiary treatment</vt:lpstr>
      <vt:lpstr>Treatments for Human and Animal Wastewater</vt:lpstr>
      <vt:lpstr>Heavy Metals and Other Substances that can threaten human Health and the Environment</vt:lpstr>
      <vt:lpstr>PowerPoint Presentation</vt:lpstr>
      <vt:lpstr>Fort Boise wilderness area</vt:lpstr>
      <vt:lpstr>PowerPoint Presentation</vt:lpstr>
      <vt:lpstr>Wetlands </vt:lpstr>
      <vt:lpstr>Wetlands as an filtration process</vt:lpstr>
      <vt:lpstr>PowerPoint Presentation</vt:lpstr>
      <vt:lpstr>PowerPoint Presentation</vt:lpstr>
      <vt:lpstr>PowerPoint Presentation</vt:lpstr>
      <vt:lpstr>Oil Pollution</vt:lpstr>
      <vt:lpstr>Disaster occurred</vt:lpstr>
      <vt:lpstr>PowerPoint Presentation</vt:lpstr>
      <vt:lpstr>PowerPoint Presentation</vt:lpstr>
      <vt:lpstr>Ways to Remediate Oil Pollution</vt:lpstr>
      <vt:lpstr>Other Water Pollutants</vt:lpstr>
      <vt:lpstr>Water Laws</vt:lpstr>
      <vt:lpstr>Water Laws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Galinato Erin</dc:creator>
  <cp:lastModifiedBy>Foster Jennifer</cp:lastModifiedBy>
  <cp:revision>28</cp:revision>
  <dcterms:modified xsi:type="dcterms:W3CDTF">2018-03-23T16:29:23Z</dcterms:modified>
</cp:coreProperties>
</file>