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56"/>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B03089-EA90-426D-B2B4-30BF19873B79}" type="datetimeFigureOut">
              <a:rPr lang="en-US" smtClean="0"/>
              <a:t>9/29/2017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9E9903-A92F-412F-8532-343A0F24D578}" type="slidenum">
              <a:rPr lang="en-US" smtClean="0"/>
              <a:t>‹#›</a:t>
            </a:fld>
            <a:endParaRPr lang="en-US"/>
          </a:p>
        </p:txBody>
      </p:sp>
    </p:spTree>
    <p:extLst>
      <p:ext uri="{BB962C8B-B14F-4D97-AF65-F5344CB8AC3E}">
        <p14:creationId xmlns:p14="http://schemas.microsoft.com/office/powerpoint/2010/main" val="3548529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rgbClr val="FEFFFE"/>
                </a:solidFill>
                <a:latin typeface="Lucida Grande" charset="0"/>
                <a:sym typeface="Lucida Grande" charset="0"/>
              </a:defRPr>
            </a:lvl1pPr>
            <a:lvl2pPr marL="757238" indent="-290513">
              <a:defRPr sz="1200">
                <a:solidFill>
                  <a:srgbClr val="FEFFFE"/>
                </a:solidFill>
                <a:latin typeface="Lucida Grande" charset="0"/>
                <a:sym typeface="Lucida Grande" charset="0"/>
              </a:defRPr>
            </a:lvl2pPr>
            <a:lvl3pPr marL="1165225" indent="-231775">
              <a:defRPr sz="1200">
                <a:solidFill>
                  <a:srgbClr val="FEFFFE"/>
                </a:solidFill>
                <a:latin typeface="Lucida Grande" charset="0"/>
                <a:sym typeface="Lucida Grande" charset="0"/>
              </a:defRPr>
            </a:lvl3pPr>
            <a:lvl4pPr marL="1631950" indent="-231775">
              <a:defRPr sz="1200">
                <a:solidFill>
                  <a:srgbClr val="FEFFFE"/>
                </a:solidFill>
                <a:latin typeface="Lucida Grande" charset="0"/>
                <a:sym typeface="Lucida Grande" charset="0"/>
              </a:defRPr>
            </a:lvl4pPr>
            <a:lvl5pPr marL="2098675" indent="-231775">
              <a:defRPr sz="1200">
                <a:solidFill>
                  <a:srgbClr val="FEFFFE"/>
                </a:solidFill>
                <a:latin typeface="Lucida Grande" charset="0"/>
                <a:sym typeface="Lucida Grande" charset="0"/>
              </a:defRPr>
            </a:lvl5pPr>
            <a:lvl6pPr marL="2555875" indent="-231775" eaLnBrk="0" fontAlgn="base" hangingPunct="0">
              <a:spcBef>
                <a:spcPct val="0"/>
              </a:spcBef>
              <a:spcAft>
                <a:spcPct val="0"/>
              </a:spcAft>
              <a:defRPr sz="1200">
                <a:solidFill>
                  <a:srgbClr val="FEFFFE"/>
                </a:solidFill>
                <a:latin typeface="Lucida Grande" charset="0"/>
                <a:sym typeface="Lucida Grande" charset="0"/>
              </a:defRPr>
            </a:lvl6pPr>
            <a:lvl7pPr marL="3013075" indent="-231775" eaLnBrk="0" fontAlgn="base" hangingPunct="0">
              <a:spcBef>
                <a:spcPct val="0"/>
              </a:spcBef>
              <a:spcAft>
                <a:spcPct val="0"/>
              </a:spcAft>
              <a:defRPr sz="1200">
                <a:solidFill>
                  <a:srgbClr val="FEFFFE"/>
                </a:solidFill>
                <a:latin typeface="Lucida Grande" charset="0"/>
                <a:sym typeface="Lucida Grande" charset="0"/>
              </a:defRPr>
            </a:lvl7pPr>
            <a:lvl8pPr marL="3470275" indent="-231775" eaLnBrk="0" fontAlgn="base" hangingPunct="0">
              <a:spcBef>
                <a:spcPct val="0"/>
              </a:spcBef>
              <a:spcAft>
                <a:spcPct val="0"/>
              </a:spcAft>
              <a:defRPr sz="1200">
                <a:solidFill>
                  <a:srgbClr val="FEFFFE"/>
                </a:solidFill>
                <a:latin typeface="Lucida Grande" charset="0"/>
                <a:sym typeface="Lucida Grande" charset="0"/>
              </a:defRPr>
            </a:lvl8pPr>
            <a:lvl9pPr marL="3927475" indent="-231775" eaLnBrk="0" fontAlgn="base" hangingPunct="0">
              <a:spcBef>
                <a:spcPct val="0"/>
              </a:spcBef>
              <a:spcAft>
                <a:spcPct val="0"/>
              </a:spcAft>
              <a:defRPr sz="1200">
                <a:solidFill>
                  <a:srgbClr val="FEFFFE"/>
                </a:solidFill>
                <a:latin typeface="Lucida Grande" charset="0"/>
                <a:sym typeface="Lucida Grande" charset="0"/>
              </a:defRPr>
            </a:lvl9pPr>
          </a:lstStyle>
          <a:p>
            <a:fld id="{79DBE7B0-CDC0-4A94-9A71-151A001DF4FD}" type="slidenum">
              <a:rPr lang="en-US" altLang="en-US" smtClean="0"/>
              <a:pPr/>
              <a:t>2</a:t>
            </a:fld>
            <a:endParaRPr lang="en-US" altLang="en-US" smtClean="0"/>
          </a:p>
        </p:txBody>
      </p:sp>
    </p:spTree>
    <p:extLst>
      <p:ext uri="{BB962C8B-B14F-4D97-AF65-F5344CB8AC3E}">
        <p14:creationId xmlns:p14="http://schemas.microsoft.com/office/powerpoint/2010/main" val="926620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GPP = what employer pays you; NPP = what you take home.</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rgbClr val="FEFFFE"/>
                </a:solidFill>
                <a:latin typeface="Lucida Grande" charset="0"/>
                <a:sym typeface="Lucida Grande" charset="0"/>
              </a:defRPr>
            </a:lvl1pPr>
            <a:lvl2pPr marL="742950" indent="-285750">
              <a:defRPr sz="1200">
                <a:solidFill>
                  <a:srgbClr val="FEFFFE"/>
                </a:solidFill>
                <a:latin typeface="Lucida Grande" charset="0"/>
                <a:sym typeface="Lucida Grande" charset="0"/>
              </a:defRPr>
            </a:lvl2pPr>
            <a:lvl3pPr marL="1143000" indent="-228600">
              <a:defRPr sz="1200">
                <a:solidFill>
                  <a:srgbClr val="FEFFFE"/>
                </a:solidFill>
                <a:latin typeface="Lucida Grande" charset="0"/>
                <a:sym typeface="Lucida Grande" charset="0"/>
              </a:defRPr>
            </a:lvl3pPr>
            <a:lvl4pPr marL="1600200" indent="-228600">
              <a:defRPr sz="1200">
                <a:solidFill>
                  <a:srgbClr val="FEFFFE"/>
                </a:solidFill>
                <a:latin typeface="Lucida Grande" charset="0"/>
                <a:sym typeface="Lucida Grande" charset="0"/>
              </a:defRPr>
            </a:lvl4pPr>
            <a:lvl5pPr marL="2057400" indent="-228600">
              <a:defRPr sz="1200">
                <a:solidFill>
                  <a:srgbClr val="FEFFFE"/>
                </a:solidFill>
                <a:latin typeface="Lucida Grande"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sym typeface="Lucida Grande" charset="0"/>
              </a:defRPr>
            </a:lvl9pPr>
          </a:lstStyle>
          <a:p>
            <a:fld id="{871E593C-1960-44E4-A0A2-9A888BF3D620}" type="slidenum">
              <a:rPr lang="en-US" altLang="en-US" smtClean="0"/>
              <a:pPr/>
              <a:t>17</a:t>
            </a:fld>
            <a:endParaRPr lang="en-US" altLang="en-US" smtClean="0"/>
          </a:p>
        </p:txBody>
      </p:sp>
    </p:spTree>
    <p:extLst>
      <p:ext uri="{BB962C8B-B14F-4D97-AF65-F5344CB8AC3E}">
        <p14:creationId xmlns:p14="http://schemas.microsoft.com/office/powerpoint/2010/main" val="3953811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rgbClr val="FEFFFE"/>
                </a:solidFill>
                <a:latin typeface="Lucida Grande" charset="0"/>
                <a:sym typeface="Lucida Grande" charset="0"/>
              </a:defRPr>
            </a:lvl1pPr>
            <a:lvl2pPr marL="742950" indent="-285750">
              <a:defRPr sz="1200">
                <a:solidFill>
                  <a:srgbClr val="FEFFFE"/>
                </a:solidFill>
                <a:latin typeface="Lucida Grande" charset="0"/>
                <a:sym typeface="Lucida Grande" charset="0"/>
              </a:defRPr>
            </a:lvl2pPr>
            <a:lvl3pPr marL="1143000" indent="-228600">
              <a:defRPr sz="1200">
                <a:solidFill>
                  <a:srgbClr val="FEFFFE"/>
                </a:solidFill>
                <a:latin typeface="Lucida Grande" charset="0"/>
                <a:sym typeface="Lucida Grande" charset="0"/>
              </a:defRPr>
            </a:lvl3pPr>
            <a:lvl4pPr marL="1600200" indent="-228600">
              <a:defRPr sz="1200">
                <a:solidFill>
                  <a:srgbClr val="FEFFFE"/>
                </a:solidFill>
                <a:latin typeface="Lucida Grande" charset="0"/>
                <a:sym typeface="Lucida Grande" charset="0"/>
              </a:defRPr>
            </a:lvl4pPr>
            <a:lvl5pPr marL="2057400" indent="-228600">
              <a:defRPr sz="1200">
                <a:solidFill>
                  <a:srgbClr val="FEFFFE"/>
                </a:solidFill>
                <a:latin typeface="Lucida Grande"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sym typeface="Lucida Grande" charset="0"/>
              </a:defRPr>
            </a:lvl9pPr>
          </a:lstStyle>
          <a:p>
            <a:fld id="{A769C6CF-FFB9-4543-90FC-24DE5011DD4F}" type="slidenum">
              <a:rPr lang="en-US" altLang="en-US" smtClean="0"/>
              <a:pPr/>
              <a:t>18</a:t>
            </a:fld>
            <a:endParaRPr lang="en-US" altLang="en-US" smtClean="0"/>
          </a:p>
        </p:txBody>
      </p:sp>
    </p:spTree>
    <p:extLst>
      <p:ext uri="{BB962C8B-B14F-4D97-AF65-F5344CB8AC3E}">
        <p14:creationId xmlns:p14="http://schemas.microsoft.com/office/powerpoint/2010/main" val="159521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rgbClr val="FEFFFE"/>
                </a:solidFill>
                <a:latin typeface="Lucida Grande" charset="0"/>
                <a:sym typeface="Lucida Grande" charset="0"/>
              </a:defRPr>
            </a:lvl1pPr>
            <a:lvl2pPr marL="757238" indent="-290513">
              <a:defRPr sz="1200">
                <a:solidFill>
                  <a:srgbClr val="FEFFFE"/>
                </a:solidFill>
                <a:latin typeface="Lucida Grande" charset="0"/>
                <a:sym typeface="Lucida Grande" charset="0"/>
              </a:defRPr>
            </a:lvl2pPr>
            <a:lvl3pPr marL="1165225" indent="-231775">
              <a:defRPr sz="1200">
                <a:solidFill>
                  <a:srgbClr val="FEFFFE"/>
                </a:solidFill>
                <a:latin typeface="Lucida Grande" charset="0"/>
                <a:sym typeface="Lucida Grande" charset="0"/>
              </a:defRPr>
            </a:lvl3pPr>
            <a:lvl4pPr marL="1631950" indent="-231775">
              <a:defRPr sz="1200">
                <a:solidFill>
                  <a:srgbClr val="FEFFFE"/>
                </a:solidFill>
                <a:latin typeface="Lucida Grande" charset="0"/>
                <a:sym typeface="Lucida Grande" charset="0"/>
              </a:defRPr>
            </a:lvl4pPr>
            <a:lvl5pPr marL="2098675" indent="-231775">
              <a:defRPr sz="1200">
                <a:solidFill>
                  <a:srgbClr val="FEFFFE"/>
                </a:solidFill>
                <a:latin typeface="Lucida Grande" charset="0"/>
                <a:sym typeface="Lucida Grande" charset="0"/>
              </a:defRPr>
            </a:lvl5pPr>
            <a:lvl6pPr marL="2555875" indent="-231775" eaLnBrk="0" fontAlgn="base" hangingPunct="0">
              <a:spcBef>
                <a:spcPct val="0"/>
              </a:spcBef>
              <a:spcAft>
                <a:spcPct val="0"/>
              </a:spcAft>
              <a:defRPr sz="1200">
                <a:solidFill>
                  <a:srgbClr val="FEFFFE"/>
                </a:solidFill>
                <a:latin typeface="Lucida Grande" charset="0"/>
                <a:sym typeface="Lucida Grande" charset="0"/>
              </a:defRPr>
            </a:lvl6pPr>
            <a:lvl7pPr marL="3013075" indent="-231775" eaLnBrk="0" fontAlgn="base" hangingPunct="0">
              <a:spcBef>
                <a:spcPct val="0"/>
              </a:spcBef>
              <a:spcAft>
                <a:spcPct val="0"/>
              </a:spcAft>
              <a:defRPr sz="1200">
                <a:solidFill>
                  <a:srgbClr val="FEFFFE"/>
                </a:solidFill>
                <a:latin typeface="Lucida Grande" charset="0"/>
                <a:sym typeface="Lucida Grande" charset="0"/>
              </a:defRPr>
            </a:lvl7pPr>
            <a:lvl8pPr marL="3470275" indent="-231775" eaLnBrk="0" fontAlgn="base" hangingPunct="0">
              <a:spcBef>
                <a:spcPct val="0"/>
              </a:spcBef>
              <a:spcAft>
                <a:spcPct val="0"/>
              </a:spcAft>
              <a:defRPr sz="1200">
                <a:solidFill>
                  <a:srgbClr val="FEFFFE"/>
                </a:solidFill>
                <a:latin typeface="Lucida Grande" charset="0"/>
                <a:sym typeface="Lucida Grande" charset="0"/>
              </a:defRPr>
            </a:lvl8pPr>
            <a:lvl9pPr marL="3927475" indent="-231775" eaLnBrk="0" fontAlgn="base" hangingPunct="0">
              <a:spcBef>
                <a:spcPct val="0"/>
              </a:spcBef>
              <a:spcAft>
                <a:spcPct val="0"/>
              </a:spcAft>
              <a:defRPr sz="1200">
                <a:solidFill>
                  <a:srgbClr val="FEFFFE"/>
                </a:solidFill>
                <a:latin typeface="Lucida Grande" charset="0"/>
                <a:sym typeface="Lucida Grande"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9DBE7B0-CDC0-4A94-9A71-151A001DF4FD}" type="slidenum">
              <a:rPr kumimoji="0" lang="en-US" altLang="en-US" sz="1200" b="0" i="0" u="none" strike="noStrike" kern="1200" cap="none" spc="0" normalizeH="0" baseline="0" noProof="0" smtClean="0">
                <a:ln>
                  <a:noFill/>
                </a:ln>
                <a:solidFill>
                  <a:srgbClr val="FEFFFE"/>
                </a:solidFill>
                <a:effectLst/>
                <a:uLnTx/>
                <a:uFillTx/>
                <a:latin typeface="Lucida Grande" charset="0"/>
                <a:ea typeface="+mn-ea"/>
                <a:cs typeface="+mn-cs"/>
                <a:sym typeface="Lucida Grande"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smtClean="0">
              <a:ln>
                <a:noFill/>
              </a:ln>
              <a:solidFill>
                <a:srgbClr val="FEFFFE"/>
              </a:solidFill>
              <a:effectLst/>
              <a:uLnTx/>
              <a:uFillTx/>
              <a:latin typeface="Lucida Grande" charset="0"/>
              <a:ea typeface="+mn-ea"/>
              <a:cs typeface="+mn-cs"/>
              <a:sym typeface="Lucida Grande" charset="0"/>
            </a:endParaRPr>
          </a:p>
        </p:txBody>
      </p:sp>
    </p:spTree>
    <p:extLst>
      <p:ext uri="{BB962C8B-B14F-4D97-AF65-F5344CB8AC3E}">
        <p14:creationId xmlns:p14="http://schemas.microsoft.com/office/powerpoint/2010/main" val="1073674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GPP = what employer pays you; NPP = what you take home.</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rgbClr val="FEFFFE"/>
                </a:solidFill>
                <a:latin typeface="Lucida Grande" charset="0"/>
                <a:sym typeface="Lucida Grande" charset="0"/>
              </a:defRPr>
            </a:lvl1pPr>
            <a:lvl2pPr marL="742950" indent="-285750">
              <a:defRPr sz="1200">
                <a:solidFill>
                  <a:srgbClr val="FEFFFE"/>
                </a:solidFill>
                <a:latin typeface="Lucida Grande" charset="0"/>
                <a:sym typeface="Lucida Grande" charset="0"/>
              </a:defRPr>
            </a:lvl2pPr>
            <a:lvl3pPr marL="1143000" indent="-228600">
              <a:defRPr sz="1200">
                <a:solidFill>
                  <a:srgbClr val="FEFFFE"/>
                </a:solidFill>
                <a:latin typeface="Lucida Grande" charset="0"/>
                <a:sym typeface="Lucida Grande" charset="0"/>
              </a:defRPr>
            </a:lvl3pPr>
            <a:lvl4pPr marL="1600200" indent="-228600">
              <a:defRPr sz="1200">
                <a:solidFill>
                  <a:srgbClr val="FEFFFE"/>
                </a:solidFill>
                <a:latin typeface="Lucida Grande" charset="0"/>
                <a:sym typeface="Lucida Grande" charset="0"/>
              </a:defRPr>
            </a:lvl4pPr>
            <a:lvl5pPr marL="2057400" indent="-228600">
              <a:defRPr sz="1200">
                <a:solidFill>
                  <a:srgbClr val="FEFFFE"/>
                </a:solidFill>
                <a:latin typeface="Lucida Grande"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sym typeface="Lucida Grande"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71E593C-1960-44E4-A0A2-9A888BF3D620}" type="slidenum">
              <a:rPr kumimoji="0" lang="en-US" altLang="en-US" sz="1200" b="0" i="0" u="none" strike="noStrike" kern="1200" cap="none" spc="0" normalizeH="0" baseline="0" noProof="0" smtClean="0">
                <a:ln>
                  <a:noFill/>
                </a:ln>
                <a:solidFill>
                  <a:srgbClr val="FEFFFE"/>
                </a:solidFill>
                <a:effectLst/>
                <a:uLnTx/>
                <a:uFillTx/>
                <a:latin typeface="Lucida Grande" charset="0"/>
                <a:ea typeface="+mn-ea"/>
                <a:cs typeface="+mn-cs"/>
                <a:sym typeface="Lucida Grande"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smtClean="0">
              <a:ln>
                <a:noFill/>
              </a:ln>
              <a:solidFill>
                <a:srgbClr val="FEFFFE"/>
              </a:solidFill>
              <a:effectLst/>
              <a:uLnTx/>
              <a:uFillTx/>
              <a:latin typeface="Lucida Grande" charset="0"/>
              <a:ea typeface="+mn-ea"/>
              <a:cs typeface="+mn-cs"/>
              <a:sym typeface="Lucida Grande" charset="0"/>
            </a:endParaRPr>
          </a:p>
        </p:txBody>
      </p:sp>
    </p:spTree>
    <p:extLst>
      <p:ext uri="{BB962C8B-B14F-4D97-AF65-F5344CB8AC3E}">
        <p14:creationId xmlns:p14="http://schemas.microsoft.com/office/powerpoint/2010/main" val="3400869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200">
                <a:solidFill>
                  <a:srgbClr val="FEFFFE"/>
                </a:solidFill>
                <a:latin typeface="Lucida Grande" charset="0"/>
                <a:sym typeface="Lucida Grande" charset="0"/>
              </a:defRPr>
            </a:lvl1pPr>
            <a:lvl2pPr marL="742950" indent="-285750">
              <a:defRPr sz="1200">
                <a:solidFill>
                  <a:srgbClr val="FEFFFE"/>
                </a:solidFill>
                <a:latin typeface="Lucida Grande" charset="0"/>
                <a:sym typeface="Lucida Grande" charset="0"/>
              </a:defRPr>
            </a:lvl2pPr>
            <a:lvl3pPr marL="1143000" indent="-228600">
              <a:defRPr sz="1200">
                <a:solidFill>
                  <a:srgbClr val="FEFFFE"/>
                </a:solidFill>
                <a:latin typeface="Lucida Grande" charset="0"/>
                <a:sym typeface="Lucida Grande" charset="0"/>
              </a:defRPr>
            </a:lvl3pPr>
            <a:lvl4pPr marL="1600200" indent="-228600">
              <a:defRPr sz="1200">
                <a:solidFill>
                  <a:srgbClr val="FEFFFE"/>
                </a:solidFill>
                <a:latin typeface="Lucida Grande" charset="0"/>
                <a:sym typeface="Lucida Grande" charset="0"/>
              </a:defRPr>
            </a:lvl4pPr>
            <a:lvl5pPr marL="2057400" indent="-228600">
              <a:defRPr sz="1200">
                <a:solidFill>
                  <a:srgbClr val="FEFFFE"/>
                </a:solidFill>
                <a:latin typeface="Lucida Grande"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sym typeface="Lucida Grande"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769C6CF-FFB9-4543-90FC-24DE5011DD4F}" type="slidenum">
              <a:rPr kumimoji="0" lang="en-US" altLang="en-US" sz="1200" b="0" i="0" u="none" strike="noStrike" kern="1200" cap="none" spc="0" normalizeH="0" baseline="0" noProof="0" smtClean="0">
                <a:ln>
                  <a:noFill/>
                </a:ln>
                <a:solidFill>
                  <a:srgbClr val="FEFFFE"/>
                </a:solidFill>
                <a:effectLst/>
                <a:uLnTx/>
                <a:uFillTx/>
                <a:latin typeface="Lucida Grande" charset="0"/>
                <a:ea typeface="+mn-ea"/>
                <a:cs typeface="+mn-cs"/>
                <a:sym typeface="Lucida Grande"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smtClean="0">
              <a:ln>
                <a:noFill/>
              </a:ln>
              <a:solidFill>
                <a:srgbClr val="FEFFFE"/>
              </a:solidFill>
              <a:effectLst/>
              <a:uLnTx/>
              <a:uFillTx/>
              <a:latin typeface="Lucida Grande" charset="0"/>
              <a:ea typeface="+mn-ea"/>
              <a:cs typeface="+mn-cs"/>
              <a:sym typeface="Lucida Grande" charset="0"/>
            </a:endParaRPr>
          </a:p>
        </p:txBody>
      </p:sp>
    </p:spTree>
    <p:extLst>
      <p:ext uri="{BB962C8B-B14F-4D97-AF65-F5344CB8AC3E}">
        <p14:creationId xmlns:p14="http://schemas.microsoft.com/office/powerpoint/2010/main" val="1277538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07649E-845D-4AD5-865D-921B28DDDF16}" type="datetimeFigureOut">
              <a:rPr lang="en-US" smtClean="0"/>
              <a:t>9/29/2017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427E6-AEFD-4478-97D7-BEE133DE83D3}" type="slidenum">
              <a:rPr lang="en-US" smtClean="0"/>
              <a:t>‹#›</a:t>
            </a:fld>
            <a:endParaRPr lang="en-US"/>
          </a:p>
        </p:txBody>
      </p:sp>
    </p:spTree>
    <p:extLst>
      <p:ext uri="{BB962C8B-B14F-4D97-AF65-F5344CB8AC3E}">
        <p14:creationId xmlns:p14="http://schemas.microsoft.com/office/powerpoint/2010/main" val="2410539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07649E-845D-4AD5-865D-921B28DDDF16}" type="datetimeFigureOut">
              <a:rPr lang="en-US" smtClean="0"/>
              <a:t>9/29/2017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427E6-AEFD-4478-97D7-BEE133DE83D3}" type="slidenum">
              <a:rPr lang="en-US" smtClean="0"/>
              <a:t>‹#›</a:t>
            </a:fld>
            <a:endParaRPr lang="en-US"/>
          </a:p>
        </p:txBody>
      </p:sp>
    </p:spTree>
    <p:extLst>
      <p:ext uri="{BB962C8B-B14F-4D97-AF65-F5344CB8AC3E}">
        <p14:creationId xmlns:p14="http://schemas.microsoft.com/office/powerpoint/2010/main" val="2453259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07649E-845D-4AD5-865D-921B28DDDF16}" type="datetimeFigureOut">
              <a:rPr lang="en-US" smtClean="0"/>
              <a:t>9/29/2017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427E6-AEFD-4478-97D7-BEE133DE83D3}" type="slidenum">
              <a:rPr lang="en-US" smtClean="0"/>
              <a:t>‹#›</a:t>
            </a:fld>
            <a:endParaRPr lang="en-US"/>
          </a:p>
        </p:txBody>
      </p:sp>
    </p:spTree>
    <p:extLst>
      <p:ext uri="{BB962C8B-B14F-4D97-AF65-F5344CB8AC3E}">
        <p14:creationId xmlns:p14="http://schemas.microsoft.com/office/powerpoint/2010/main" val="36375785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908"/>
            <a:ext cx="9144000" cy="2387576"/>
          </a:xfrm>
        </p:spPr>
        <p:txBody>
          <a:bodyPr/>
          <a:lstStyle>
            <a:lvl1pPr algn="ctr">
              <a:defRPr sz="4219"/>
            </a:lvl1pPr>
          </a:lstStyle>
          <a:p>
            <a:r>
              <a:rPr lang="en-US" smtClean="0"/>
              <a:t>Click to edit Master title style</a:t>
            </a:r>
            <a:endParaRPr lang="en-US"/>
          </a:p>
        </p:txBody>
      </p:sp>
      <p:sp>
        <p:nvSpPr>
          <p:cNvPr id="3" name="Subtitle 2"/>
          <p:cNvSpPr>
            <a:spLocks noGrp="1"/>
          </p:cNvSpPr>
          <p:nvPr>
            <p:ph type="subTitle" idx="1"/>
          </p:nvPr>
        </p:nvSpPr>
        <p:spPr>
          <a:xfrm>
            <a:off x="1524000" y="3602013"/>
            <a:ext cx="9144000" cy="1655340"/>
          </a:xfrm>
        </p:spPr>
        <p:txBody>
          <a:bodyPr/>
          <a:lstStyle>
            <a:lvl1pPr marL="0" indent="0" algn="ctr">
              <a:buNone/>
              <a:defRPr sz="1687"/>
            </a:lvl1pPr>
            <a:lvl2pPr marL="321457" indent="0" algn="ctr">
              <a:buNone/>
              <a:defRPr sz="1406"/>
            </a:lvl2pPr>
            <a:lvl3pPr marL="642915" indent="0" algn="ctr">
              <a:buNone/>
              <a:defRPr sz="1266"/>
            </a:lvl3pPr>
            <a:lvl4pPr marL="964372" indent="0" algn="ctr">
              <a:buNone/>
              <a:defRPr sz="1125"/>
            </a:lvl4pPr>
            <a:lvl5pPr marL="1285829" indent="0" algn="ctr">
              <a:buNone/>
              <a:defRPr sz="1125"/>
            </a:lvl5pPr>
            <a:lvl6pPr marL="1607287" indent="0" algn="ctr">
              <a:buNone/>
              <a:defRPr sz="1125"/>
            </a:lvl6pPr>
            <a:lvl7pPr marL="1928744" indent="0" algn="ctr">
              <a:buNone/>
              <a:defRPr sz="1125"/>
            </a:lvl7pPr>
            <a:lvl8pPr marL="2250201" indent="0" algn="ctr">
              <a:buNone/>
              <a:defRPr sz="1125"/>
            </a:lvl8pPr>
            <a:lvl9pPr marL="2571659" indent="0" algn="ctr">
              <a:buNone/>
              <a:defRPr sz="1125"/>
            </a:lvl9pPr>
          </a:lstStyle>
          <a:p>
            <a:r>
              <a:rPr lang="en-US" smtClean="0"/>
              <a:t>Click to edit Master subtitle style</a:t>
            </a:r>
            <a:endParaRPr lang="en-US"/>
          </a:p>
        </p:txBody>
      </p:sp>
    </p:spTree>
    <p:extLst>
      <p:ext uri="{BB962C8B-B14F-4D97-AF65-F5344CB8AC3E}">
        <p14:creationId xmlns:p14="http://schemas.microsoft.com/office/powerpoint/2010/main" val="278289680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5019358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950" y="1710036"/>
            <a:ext cx="10516195" cy="2851919"/>
          </a:xfrm>
        </p:spPr>
        <p:txBody>
          <a:bodyPr/>
          <a:lstStyle>
            <a:lvl1pPr>
              <a:defRPr sz="4219"/>
            </a:lvl1pPr>
          </a:lstStyle>
          <a:p>
            <a:r>
              <a:rPr lang="en-US" smtClean="0"/>
              <a:t>Click to edit Master title style</a:t>
            </a:r>
            <a:endParaRPr lang="en-US"/>
          </a:p>
        </p:txBody>
      </p:sp>
      <p:sp>
        <p:nvSpPr>
          <p:cNvPr id="3" name="Text Placeholder 2"/>
          <p:cNvSpPr>
            <a:spLocks noGrp="1"/>
          </p:cNvSpPr>
          <p:nvPr>
            <p:ph type="body" idx="1"/>
          </p:nvPr>
        </p:nvSpPr>
        <p:spPr>
          <a:xfrm>
            <a:off x="831950" y="4589859"/>
            <a:ext cx="10516195" cy="1500188"/>
          </a:xfrm>
        </p:spPr>
        <p:txBody>
          <a:bodyPr/>
          <a:lstStyle>
            <a:lvl1pPr marL="0" indent="0">
              <a:buNone/>
              <a:defRPr sz="1687"/>
            </a:lvl1pPr>
            <a:lvl2pPr marL="321457" indent="0">
              <a:buNone/>
              <a:defRPr sz="1406"/>
            </a:lvl2pPr>
            <a:lvl3pPr marL="642915" indent="0">
              <a:buNone/>
              <a:defRPr sz="1266"/>
            </a:lvl3pPr>
            <a:lvl4pPr marL="964372" indent="0">
              <a:buNone/>
              <a:defRPr sz="1125"/>
            </a:lvl4pPr>
            <a:lvl5pPr marL="1285829" indent="0">
              <a:buNone/>
              <a:defRPr sz="1125"/>
            </a:lvl5pPr>
            <a:lvl6pPr marL="1607287" indent="0">
              <a:buNone/>
              <a:defRPr sz="1125"/>
            </a:lvl6pPr>
            <a:lvl7pPr marL="1928744" indent="0">
              <a:buNone/>
              <a:defRPr sz="1125"/>
            </a:lvl7pPr>
            <a:lvl8pPr marL="2250201" indent="0">
              <a:buNone/>
              <a:defRPr sz="1125"/>
            </a:lvl8pPr>
            <a:lvl9pPr marL="2571659" indent="0">
              <a:buNone/>
              <a:defRPr sz="1125"/>
            </a:lvl9pPr>
          </a:lstStyle>
          <a:p>
            <a:pPr lvl="0"/>
            <a:r>
              <a:rPr lang="en-US" smtClean="0"/>
              <a:t>Click to edit Master text styles</a:t>
            </a:r>
          </a:p>
        </p:txBody>
      </p:sp>
    </p:spTree>
    <p:extLst>
      <p:ext uri="{BB962C8B-B14F-4D97-AF65-F5344CB8AC3E}">
        <p14:creationId xmlns:p14="http://schemas.microsoft.com/office/powerpoint/2010/main" val="212858809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90625" y="5572125"/>
            <a:ext cx="4833938" cy="1285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67437" y="5572125"/>
            <a:ext cx="4833938" cy="1285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6189772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391" y="365001"/>
            <a:ext cx="10516195" cy="1326059"/>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391" y="1681014"/>
            <a:ext cx="5158383" cy="823764"/>
          </a:xfrm>
        </p:spPr>
        <p:txBody>
          <a:bodyPr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en-US" smtClean="0"/>
              <a:t>Click to edit Master text styles</a:t>
            </a:r>
          </a:p>
        </p:txBody>
      </p:sp>
      <p:sp>
        <p:nvSpPr>
          <p:cNvPr id="4" name="Content Placeholder 3"/>
          <p:cNvSpPr>
            <a:spLocks noGrp="1"/>
          </p:cNvSpPr>
          <p:nvPr>
            <p:ph sz="half" idx="2"/>
          </p:nvPr>
        </p:nvSpPr>
        <p:spPr>
          <a:xfrm>
            <a:off x="839391" y="2504777"/>
            <a:ext cx="5158383" cy="3684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1903" y="1681014"/>
            <a:ext cx="5183683" cy="823764"/>
          </a:xfrm>
        </p:spPr>
        <p:txBody>
          <a:bodyPr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en-US" smtClean="0"/>
              <a:t>Click to edit Master text styles</a:t>
            </a:r>
          </a:p>
        </p:txBody>
      </p:sp>
      <p:sp>
        <p:nvSpPr>
          <p:cNvPr id="6" name="Content Placeholder 5"/>
          <p:cNvSpPr>
            <a:spLocks noGrp="1"/>
          </p:cNvSpPr>
          <p:nvPr>
            <p:ph sz="quarter" idx="4"/>
          </p:nvPr>
        </p:nvSpPr>
        <p:spPr>
          <a:xfrm>
            <a:off x="6171903" y="2504777"/>
            <a:ext cx="5183683" cy="3684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3707913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2851809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20163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391" y="457646"/>
            <a:ext cx="3932039" cy="1599531"/>
          </a:xfrm>
        </p:spPr>
        <p:txBody>
          <a:bodyPr/>
          <a:lstStyle>
            <a:lvl1pPr>
              <a:defRPr sz="2250"/>
            </a:lvl1pPr>
          </a:lstStyle>
          <a:p>
            <a:r>
              <a:rPr lang="en-US" smtClean="0"/>
              <a:t>Click to edit Master title style</a:t>
            </a:r>
            <a:endParaRPr lang="en-US"/>
          </a:p>
        </p:txBody>
      </p:sp>
      <p:sp>
        <p:nvSpPr>
          <p:cNvPr id="3" name="Content Placeholder 2"/>
          <p:cNvSpPr>
            <a:spLocks noGrp="1"/>
          </p:cNvSpPr>
          <p:nvPr>
            <p:ph idx="1"/>
          </p:nvPr>
        </p:nvSpPr>
        <p:spPr>
          <a:xfrm>
            <a:off x="5183684" y="987847"/>
            <a:ext cx="6171902" cy="4873377"/>
          </a:xfrm>
        </p:spPr>
        <p:txBody>
          <a:bodyPr/>
          <a:lstStyle>
            <a:lvl1pPr>
              <a:defRPr sz="2250"/>
            </a:lvl1pPr>
            <a:lvl2pPr>
              <a:defRPr sz="1969"/>
            </a:lvl2pPr>
            <a:lvl3pPr>
              <a:defRPr sz="1687"/>
            </a:lvl3pPr>
            <a:lvl4pPr>
              <a:defRPr sz="1406"/>
            </a:lvl4pPr>
            <a:lvl5pPr>
              <a:defRPr sz="1406"/>
            </a:lvl5pPr>
            <a:lvl6pPr>
              <a:defRPr sz="1406"/>
            </a:lvl6pPr>
            <a:lvl7pPr>
              <a:defRPr sz="1406"/>
            </a:lvl7pPr>
            <a:lvl8pPr>
              <a:defRPr sz="1406"/>
            </a:lvl8pPr>
            <a:lvl9pPr>
              <a:defRPr sz="140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391" y="2057177"/>
            <a:ext cx="3932039" cy="3811860"/>
          </a:xfrm>
        </p:spPr>
        <p:txBody>
          <a:bodyPr/>
          <a:lstStyle>
            <a:lvl1pPr marL="0" indent="0">
              <a:buNone/>
              <a:defRPr sz="1125"/>
            </a:lvl1pPr>
            <a:lvl2pPr marL="321457" indent="0">
              <a:buNone/>
              <a:defRPr sz="984"/>
            </a:lvl2pPr>
            <a:lvl3pPr marL="642915" indent="0">
              <a:buNone/>
              <a:defRPr sz="844"/>
            </a:lvl3pPr>
            <a:lvl4pPr marL="964372" indent="0">
              <a:buNone/>
              <a:defRPr sz="703"/>
            </a:lvl4pPr>
            <a:lvl5pPr marL="1285829" indent="0">
              <a:buNone/>
              <a:defRPr sz="703"/>
            </a:lvl5pPr>
            <a:lvl6pPr marL="1607287" indent="0">
              <a:buNone/>
              <a:defRPr sz="703"/>
            </a:lvl6pPr>
            <a:lvl7pPr marL="1928744" indent="0">
              <a:buNone/>
              <a:defRPr sz="703"/>
            </a:lvl7pPr>
            <a:lvl8pPr marL="2250201" indent="0">
              <a:buNone/>
              <a:defRPr sz="703"/>
            </a:lvl8pPr>
            <a:lvl9pPr marL="2571659" indent="0">
              <a:buNone/>
              <a:defRPr sz="703"/>
            </a:lvl9pPr>
          </a:lstStyle>
          <a:p>
            <a:pPr lvl="0"/>
            <a:r>
              <a:rPr lang="en-US" smtClean="0"/>
              <a:t>Click to edit Master text styles</a:t>
            </a:r>
          </a:p>
        </p:txBody>
      </p:sp>
    </p:spTree>
    <p:extLst>
      <p:ext uri="{BB962C8B-B14F-4D97-AF65-F5344CB8AC3E}">
        <p14:creationId xmlns:p14="http://schemas.microsoft.com/office/powerpoint/2010/main" val="287988458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07649E-845D-4AD5-865D-921B28DDDF16}" type="datetimeFigureOut">
              <a:rPr lang="en-US" smtClean="0"/>
              <a:t>9/29/2017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427E6-AEFD-4478-97D7-BEE133DE83D3}" type="slidenum">
              <a:rPr lang="en-US" smtClean="0"/>
              <a:t>‹#›</a:t>
            </a:fld>
            <a:endParaRPr lang="en-US"/>
          </a:p>
        </p:txBody>
      </p:sp>
    </p:spTree>
    <p:extLst>
      <p:ext uri="{BB962C8B-B14F-4D97-AF65-F5344CB8AC3E}">
        <p14:creationId xmlns:p14="http://schemas.microsoft.com/office/powerpoint/2010/main" val="15948367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391" y="457646"/>
            <a:ext cx="3932039" cy="1599531"/>
          </a:xfrm>
        </p:spPr>
        <p:txBody>
          <a:bodyPr/>
          <a:lstStyle>
            <a:lvl1pPr>
              <a:defRPr sz="2250"/>
            </a:lvl1pPr>
          </a:lstStyle>
          <a:p>
            <a:r>
              <a:rPr lang="en-US" smtClean="0"/>
              <a:t>Click to edit Master title style</a:t>
            </a:r>
            <a:endParaRPr lang="en-US"/>
          </a:p>
        </p:txBody>
      </p:sp>
      <p:sp>
        <p:nvSpPr>
          <p:cNvPr id="3" name="Picture Placeholder 2"/>
          <p:cNvSpPr>
            <a:spLocks noGrp="1"/>
          </p:cNvSpPr>
          <p:nvPr>
            <p:ph type="pic" idx="1"/>
          </p:nvPr>
        </p:nvSpPr>
        <p:spPr>
          <a:xfrm>
            <a:off x="5183684" y="987847"/>
            <a:ext cx="6171902" cy="4873377"/>
          </a:xfrm>
        </p:spPr>
        <p:txBody>
          <a:bodyPr/>
          <a:lstStyle>
            <a:lvl1pPr marL="0" indent="0">
              <a:buNone/>
              <a:defRPr sz="2250"/>
            </a:lvl1pPr>
            <a:lvl2pPr marL="321457" indent="0">
              <a:buNone/>
              <a:defRPr sz="1969"/>
            </a:lvl2pPr>
            <a:lvl3pPr marL="642915" indent="0">
              <a:buNone/>
              <a:defRPr sz="1687"/>
            </a:lvl3pPr>
            <a:lvl4pPr marL="964372" indent="0">
              <a:buNone/>
              <a:defRPr sz="1406"/>
            </a:lvl4pPr>
            <a:lvl5pPr marL="1285829" indent="0">
              <a:buNone/>
              <a:defRPr sz="1406"/>
            </a:lvl5pPr>
            <a:lvl6pPr marL="1607287" indent="0">
              <a:buNone/>
              <a:defRPr sz="1406"/>
            </a:lvl6pPr>
            <a:lvl7pPr marL="1928744" indent="0">
              <a:buNone/>
              <a:defRPr sz="1406"/>
            </a:lvl7pPr>
            <a:lvl8pPr marL="2250201" indent="0">
              <a:buNone/>
              <a:defRPr sz="1406"/>
            </a:lvl8pPr>
            <a:lvl9pPr marL="2571659" indent="0">
              <a:buNone/>
              <a:defRPr sz="1406"/>
            </a:lvl9pPr>
          </a:lstStyle>
          <a:p>
            <a:pPr lvl="0"/>
            <a:endParaRPr lang="en-US" noProof="0" smtClean="0">
              <a:sym typeface="Lucida Grande" charset="0"/>
            </a:endParaRPr>
          </a:p>
        </p:txBody>
      </p:sp>
      <p:sp>
        <p:nvSpPr>
          <p:cNvPr id="4" name="Text Placeholder 3"/>
          <p:cNvSpPr>
            <a:spLocks noGrp="1"/>
          </p:cNvSpPr>
          <p:nvPr>
            <p:ph type="body" sz="half" idx="2"/>
          </p:nvPr>
        </p:nvSpPr>
        <p:spPr>
          <a:xfrm>
            <a:off x="839391" y="2057177"/>
            <a:ext cx="3932039" cy="3811860"/>
          </a:xfrm>
        </p:spPr>
        <p:txBody>
          <a:bodyPr/>
          <a:lstStyle>
            <a:lvl1pPr marL="0" indent="0">
              <a:buNone/>
              <a:defRPr sz="1125"/>
            </a:lvl1pPr>
            <a:lvl2pPr marL="321457" indent="0">
              <a:buNone/>
              <a:defRPr sz="984"/>
            </a:lvl2pPr>
            <a:lvl3pPr marL="642915" indent="0">
              <a:buNone/>
              <a:defRPr sz="844"/>
            </a:lvl3pPr>
            <a:lvl4pPr marL="964372" indent="0">
              <a:buNone/>
              <a:defRPr sz="703"/>
            </a:lvl4pPr>
            <a:lvl5pPr marL="1285829" indent="0">
              <a:buNone/>
              <a:defRPr sz="703"/>
            </a:lvl5pPr>
            <a:lvl6pPr marL="1607287" indent="0">
              <a:buNone/>
              <a:defRPr sz="703"/>
            </a:lvl6pPr>
            <a:lvl7pPr marL="1928744" indent="0">
              <a:buNone/>
              <a:defRPr sz="703"/>
            </a:lvl7pPr>
            <a:lvl8pPr marL="2250201" indent="0">
              <a:buNone/>
              <a:defRPr sz="703"/>
            </a:lvl8pPr>
            <a:lvl9pPr marL="2571659" indent="0">
              <a:buNone/>
              <a:defRPr sz="703"/>
            </a:lvl9pPr>
          </a:lstStyle>
          <a:p>
            <a:pPr lvl="0"/>
            <a:r>
              <a:rPr lang="en-US" smtClean="0"/>
              <a:t>Click to edit Master text styles</a:t>
            </a:r>
          </a:p>
        </p:txBody>
      </p:sp>
    </p:spTree>
    <p:extLst>
      <p:ext uri="{BB962C8B-B14F-4D97-AF65-F5344CB8AC3E}">
        <p14:creationId xmlns:p14="http://schemas.microsoft.com/office/powerpoint/2010/main" val="55823971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6247751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48687" y="2723555"/>
            <a:ext cx="2452688" cy="413444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90625" y="2723555"/>
            <a:ext cx="7215188" cy="413444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1146447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908"/>
            <a:ext cx="9144000" cy="2387576"/>
          </a:xfrm>
        </p:spPr>
        <p:txBody>
          <a:bodyPr anchor="b"/>
          <a:lstStyle>
            <a:lvl1pPr algn="ctr">
              <a:defRPr sz="4219"/>
            </a:lvl1pPr>
          </a:lstStyle>
          <a:p>
            <a:r>
              <a:rPr lang="en-US" smtClean="0"/>
              <a:t>Click to edit Master title style</a:t>
            </a:r>
            <a:endParaRPr lang="en-US"/>
          </a:p>
        </p:txBody>
      </p:sp>
      <p:sp>
        <p:nvSpPr>
          <p:cNvPr id="3" name="Subtitle 2"/>
          <p:cNvSpPr>
            <a:spLocks noGrp="1"/>
          </p:cNvSpPr>
          <p:nvPr>
            <p:ph type="subTitle" idx="1"/>
          </p:nvPr>
        </p:nvSpPr>
        <p:spPr>
          <a:xfrm>
            <a:off x="1524000" y="3602013"/>
            <a:ext cx="9144000" cy="1655340"/>
          </a:xfrm>
        </p:spPr>
        <p:txBody>
          <a:bodyPr/>
          <a:lstStyle>
            <a:lvl1pPr marL="0" indent="0" algn="ctr">
              <a:buNone/>
              <a:defRPr sz="1687"/>
            </a:lvl1pPr>
            <a:lvl2pPr marL="321457" indent="0" algn="ctr">
              <a:buNone/>
              <a:defRPr sz="1406"/>
            </a:lvl2pPr>
            <a:lvl3pPr marL="642915" indent="0" algn="ctr">
              <a:buNone/>
              <a:defRPr sz="1266"/>
            </a:lvl3pPr>
            <a:lvl4pPr marL="964372" indent="0" algn="ctr">
              <a:buNone/>
              <a:defRPr sz="1125"/>
            </a:lvl4pPr>
            <a:lvl5pPr marL="1285829" indent="0" algn="ctr">
              <a:buNone/>
              <a:defRPr sz="1125"/>
            </a:lvl5pPr>
            <a:lvl6pPr marL="1607287" indent="0" algn="ctr">
              <a:buNone/>
              <a:defRPr sz="1125"/>
            </a:lvl6pPr>
            <a:lvl7pPr marL="1928744" indent="0" algn="ctr">
              <a:buNone/>
              <a:defRPr sz="1125"/>
            </a:lvl7pPr>
            <a:lvl8pPr marL="2250201" indent="0" algn="ctr">
              <a:buNone/>
              <a:defRPr sz="1125"/>
            </a:lvl8pPr>
            <a:lvl9pPr marL="2571659" indent="0" algn="ctr">
              <a:buNone/>
              <a:defRPr sz="1125"/>
            </a:lvl9pPr>
          </a:lstStyle>
          <a:p>
            <a:r>
              <a:rPr lang="en-US" smtClean="0"/>
              <a:t>Click to edit Master subtitle style</a:t>
            </a:r>
            <a:endParaRPr lang="en-US"/>
          </a:p>
        </p:txBody>
      </p:sp>
    </p:spTree>
    <p:extLst>
      <p:ext uri="{BB962C8B-B14F-4D97-AF65-F5344CB8AC3E}">
        <p14:creationId xmlns:p14="http://schemas.microsoft.com/office/powerpoint/2010/main" val="397410590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51537113"/>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950" y="1710036"/>
            <a:ext cx="10516195" cy="2851919"/>
          </a:xfrm>
        </p:spPr>
        <p:txBody>
          <a:bodyPr anchor="b"/>
          <a:lstStyle>
            <a:lvl1pPr>
              <a:defRPr sz="4219"/>
            </a:lvl1pPr>
          </a:lstStyle>
          <a:p>
            <a:r>
              <a:rPr lang="en-US" smtClean="0"/>
              <a:t>Click to edit Master title style</a:t>
            </a:r>
            <a:endParaRPr lang="en-US"/>
          </a:p>
        </p:txBody>
      </p:sp>
      <p:sp>
        <p:nvSpPr>
          <p:cNvPr id="3" name="Text Placeholder 2"/>
          <p:cNvSpPr>
            <a:spLocks noGrp="1"/>
          </p:cNvSpPr>
          <p:nvPr>
            <p:ph type="body" idx="1"/>
          </p:nvPr>
        </p:nvSpPr>
        <p:spPr>
          <a:xfrm>
            <a:off x="831950" y="4589859"/>
            <a:ext cx="10516195" cy="1500188"/>
          </a:xfrm>
        </p:spPr>
        <p:txBody>
          <a:bodyPr/>
          <a:lstStyle>
            <a:lvl1pPr marL="0" indent="0">
              <a:buNone/>
              <a:defRPr sz="1687"/>
            </a:lvl1pPr>
            <a:lvl2pPr marL="321457" indent="0">
              <a:buNone/>
              <a:defRPr sz="1406"/>
            </a:lvl2pPr>
            <a:lvl3pPr marL="642915" indent="0">
              <a:buNone/>
              <a:defRPr sz="1266"/>
            </a:lvl3pPr>
            <a:lvl4pPr marL="964372" indent="0">
              <a:buNone/>
              <a:defRPr sz="1125"/>
            </a:lvl4pPr>
            <a:lvl5pPr marL="1285829" indent="0">
              <a:buNone/>
              <a:defRPr sz="1125"/>
            </a:lvl5pPr>
            <a:lvl6pPr marL="1607287" indent="0">
              <a:buNone/>
              <a:defRPr sz="1125"/>
            </a:lvl6pPr>
            <a:lvl7pPr marL="1928744" indent="0">
              <a:buNone/>
              <a:defRPr sz="1125"/>
            </a:lvl7pPr>
            <a:lvl8pPr marL="2250201" indent="0">
              <a:buNone/>
              <a:defRPr sz="1125"/>
            </a:lvl8pPr>
            <a:lvl9pPr marL="2571659" indent="0">
              <a:buNone/>
              <a:defRPr sz="1125"/>
            </a:lvl9pPr>
          </a:lstStyle>
          <a:p>
            <a:pPr lvl="0"/>
            <a:r>
              <a:rPr lang="en-US" smtClean="0"/>
              <a:t>Click to edit Master text styles</a:t>
            </a:r>
          </a:p>
        </p:txBody>
      </p:sp>
    </p:spTree>
    <p:extLst>
      <p:ext uri="{BB962C8B-B14F-4D97-AF65-F5344CB8AC3E}">
        <p14:creationId xmlns:p14="http://schemas.microsoft.com/office/powerpoint/2010/main" val="172022196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90625" y="1902024"/>
            <a:ext cx="4833938" cy="41065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67437" y="1902024"/>
            <a:ext cx="4833938" cy="41065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7705348"/>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391" y="365001"/>
            <a:ext cx="10516195" cy="1326059"/>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391" y="1681014"/>
            <a:ext cx="5158383" cy="823764"/>
          </a:xfrm>
        </p:spPr>
        <p:txBody>
          <a:bodyPr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en-US" smtClean="0"/>
              <a:t>Click to edit Master text styles</a:t>
            </a:r>
          </a:p>
        </p:txBody>
      </p:sp>
      <p:sp>
        <p:nvSpPr>
          <p:cNvPr id="4" name="Content Placeholder 3"/>
          <p:cNvSpPr>
            <a:spLocks noGrp="1"/>
          </p:cNvSpPr>
          <p:nvPr>
            <p:ph sz="half" idx="2"/>
          </p:nvPr>
        </p:nvSpPr>
        <p:spPr>
          <a:xfrm>
            <a:off x="839391" y="2504777"/>
            <a:ext cx="5158383" cy="3684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1903" y="1681014"/>
            <a:ext cx="5183683" cy="823764"/>
          </a:xfrm>
        </p:spPr>
        <p:txBody>
          <a:bodyPr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en-US" smtClean="0"/>
              <a:t>Click to edit Master text styles</a:t>
            </a:r>
          </a:p>
        </p:txBody>
      </p:sp>
      <p:sp>
        <p:nvSpPr>
          <p:cNvPr id="6" name="Content Placeholder 5"/>
          <p:cNvSpPr>
            <a:spLocks noGrp="1"/>
          </p:cNvSpPr>
          <p:nvPr>
            <p:ph sz="quarter" idx="4"/>
          </p:nvPr>
        </p:nvSpPr>
        <p:spPr>
          <a:xfrm>
            <a:off x="6171903" y="2504777"/>
            <a:ext cx="5183683" cy="3684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69564247"/>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88040391"/>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217726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307649E-845D-4AD5-865D-921B28DDDF16}" type="datetimeFigureOut">
              <a:rPr lang="en-US" smtClean="0"/>
              <a:t>9/29/2017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427E6-AEFD-4478-97D7-BEE133DE83D3}" type="slidenum">
              <a:rPr lang="en-US" smtClean="0"/>
              <a:t>‹#›</a:t>
            </a:fld>
            <a:endParaRPr lang="en-US"/>
          </a:p>
        </p:txBody>
      </p:sp>
    </p:spTree>
    <p:extLst>
      <p:ext uri="{BB962C8B-B14F-4D97-AF65-F5344CB8AC3E}">
        <p14:creationId xmlns:p14="http://schemas.microsoft.com/office/powerpoint/2010/main" val="28835614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391" y="457646"/>
            <a:ext cx="3932039" cy="1599531"/>
          </a:xfrm>
        </p:spPr>
        <p:txBody>
          <a:bodyPr anchor="b"/>
          <a:lstStyle>
            <a:lvl1pPr>
              <a:defRPr sz="2250"/>
            </a:lvl1pPr>
          </a:lstStyle>
          <a:p>
            <a:r>
              <a:rPr lang="en-US" smtClean="0"/>
              <a:t>Click to edit Master title style</a:t>
            </a:r>
            <a:endParaRPr lang="en-US"/>
          </a:p>
        </p:txBody>
      </p:sp>
      <p:sp>
        <p:nvSpPr>
          <p:cNvPr id="3" name="Content Placeholder 2"/>
          <p:cNvSpPr>
            <a:spLocks noGrp="1"/>
          </p:cNvSpPr>
          <p:nvPr>
            <p:ph idx="1"/>
          </p:nvPr>
        </p:nvSpPr>
        <p:spPr>
          <a:xfrm>
            <a:off x="5183684" y="987847"/>
            <a:ext cx="6171902" cy="4873377"/>
          </a:xfrm>
        </p:spPr>
        <p:txBody>
          <a:bodyPr/>
          <a:lstStyle>
            <a:lvl1pPr>
              <a:defRPr sz="2250"/>
            </a:lvl1pPr>
            <a:lvl2pPr>
              <a:defRPr sz="1969"/>
            </a:lvl2pPr>
            <a:lvl3pPr>
              <a:defRPr sz="1687"/>
            </a:lvl3pPr>
            <a:lvl4pPr>
              <a:defRPr sz="1406"/>
            </a:lvl4pPr>
            <a:lvl5pPr>
              <a:defRPr sz="1406"/>
            </a:lvl5pPr>
            <a:lvl6pPr>
              <a:defRPr sz="1406"/>
            </a:lvl6pPr>
            <a:lvl7pPr>
              <a:defRPr sz="1406"/>
            </a:lvl7pPr>
            <a:lvl8pPr>
              <a:defRPr sz="1406"/>
            </a:lvl8pPr>
            <a:lvl9pPr>
              <a:defRPr sz="140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391" y="2057177"/>
            <a:ext cx="3932039" cy="3811860"/>
          </a:xfrm>
        </p:spPr>
        <p:txBody>
          <a:bodyPr/>
          <a:lstStyle>
            <a:lvl1pPr marL="0" indent="0">
              <a:buNone/>
              <a:defRPr sz="1125"/>
            </a:lvl1pPr>
            <a:lvl2pPr marL="321457" indent="0">
              <a:buNone/>
              <a:defRPr sz="984"/>
            </a:lvl2pPr>
            <a:lvl3pPr marL="642915" indent="0">
              <a:buNone/>
              <a:defRPr sz="844"/>
            </a:lvl3pPr>
            <a:lvl4pPr marL="964372" indent="0">
              <a:buNone/>
              <a:defRPr sz="703"/>
            </a:lvl4pPr>
            <a:lvl5pPr marL="1285829" indent="0">
              <a:buNone/>
              <a:defRPr sz="703"/>
            </a:lvl5pPr>
            <a:lvl6pPr marL="1607287" indent="0">
              <a:buNone/>
              <a:defRPr sz="703"/>
            </a:lvl6pPr>
            <a:lvl7pPr marL="1928744" indent="0">
              <a:buNone/>
              <a:defRPr sz="703"/>
            </a:lvl7pPr>
            <a:lvl8pPr marL="2250201" indent="0">
              <a:buNone/>
              <a:defRPr sz="703"/>
            </a:lvl8pPr>
            <a:lvl9pPr marL="2571659" indent="0">
              <a:buNone/>
              <a:defRPr sz="703"/>
            </a:lvl9pPr>
          </a:lstStyle>
          <a:p>
            <a:pPr lvl="0"/>
            <a:r>
              <a:rPr lang="en-US" smtClean="0"/>
              <a:t>Click to edit Master text styles</a:t>
            </a:r>
          </a:p>
        </p:txBody>
      </p:sp>
    </p:spTree>
    <p:extLst>
      <p:ext uri="{BB962C8B-B14F-4D97-AF65-F5344CB8AC3E}">
        <p14:creationId xmlns:p14="http://schemas.microsoft.com/office/powerpoint/2010/main" val="2769833355"/>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391" y="457646"/>
            <a:ext cx="3932039" cy="1599531"/>
          </a:xfrm>
        </p:spPr>
        <p:txBody>
          <a:bodyPr anchor="b"/>
          <a:lstStyle>
            <a:lvl1pPr>
              <a:defRPr sz="2250"/>
            </a:lvl1pPr>
          </a:lstStyle>
          <a:p>
            <a:r>
              <a:rPr lang="en-US" smtClean="0"/>
              <a:t>Click to edit Master title style</a:t>
            </a:r>
            <a:endParaRPr lang="en-US"/>
          </a:p>
        </p:txBody>
      </p:sp>
      <p:sp>
        <p:nvSpPr>
          <p:cNvPr id="3" name="Picture Placeholder 2"/>
          <p:cNvSpPr>
            <a:spLocks noGrp="1"/>
          </p:cNvSpPr>
          <p:nvPr>
            <p:ph type="pic" idx="1"/>
          </p:nvPr>
        </p:nvSpPr>
        <p:spPr>
          <a:xfrm>
            <a:off x="5183684" y="987847"/>
            <a:ext cx="6171902" cy="4873377"/>
          </a:xfrm>
        </p:spPr>
        <p:txBody>
          <a:bodyPr/>
          <a:lstStyle>
            <a:lvl1pPr marL="0" indent="0">
              <a:buNone/>
              <a:defRPr sz="2250"/>
            </a:lvl1pPr>
            <a:lvl2pPr marL="321457" indent="0">
              <a:buNone/>
              <a:defRPr sz="1969"/>
            </a:lvl2pPr>
            <a:lvl3pPr marL="642915" indent="0">
              <a:buNone/>
              <a:defRPr sz="1687"/>
            </a:lvl3pPr>
            <a:lvl4pPr marL="964372" indent="0">
              <a:buNone/>
              <a:defRPr sz="1406"/>
            </a:lvl4pPr>
            <a:lvl5pPr marL="1285829" indent="0">
              <a:buNone/>
              <a:defRPr sz="1406"/>
            </a:lvl5pPr>
            <a:lvl6pPr marL="1607287" indent="0">
              <a:buNone/>
              <a:defRPr sz="1406"/>
            </a:lvl6pPr>
            <a:lvl7pPr marL="1928744" indent="0">
              <a:buNone/>
              <a:defRPr sz="1406"/>
            </a:lvl7pPr>
            <a:lvl8pPr marL="2250201" indent="0">
              <a:buNone/>
              <a:defRPr sz="1406"/>
            </a:lvl8pPr>
            <a:lvl9pPr marL="2571659" indent="0">
              <a:buNone/>
              <a:defRPr sz="1406"/>
            </a:lvl9pPr>
          </a:lstStyle>
          <a:p>
            <a:pPr lvl="0"/>
            <a:endParaRPr lang="en-US" noProof="0" smtClean="0">
              <a:sym typeface="Lucida Grande" charset="0"/>
            </a:endParaRPr>
          </a:p>
        </p:txBody>
      </p:sp>
      <p:sp>
        <p:nvSpPr>
          <p:cNvPr id="4" name="Text Placeholder 3"/>
          <p:cNvSpPr>
            <a:spLocks noGrp="1"/>
          </p:cNvSpPr>
          <p:nvPr>
            <p:ph type="body" sz="half" idx="2"/>
          </p:nvPr>
        </p:nvSpPr>
        <p:spPr>
          <a:xfrm>
            <a:off x="839391" y="2057177"/>
            <a:ext cx="3932039" cy="3811860"/>
          </a:xfrm>
        </p:spPr>
        <p:txBody>
          <a:bodyPr/>
          <a:lstStyle>
            <a:lvl1pPr marL="0" indent="0">
              <a:buNone/>
              <a:defRPr sz="1125"/>
            </a:lvl1pPr>
            <a:lvl2pPr marL="321457" indent="0">
              <a:buNone/>
              <a:defRPr sz="984"/>
            </a:lvl2pPr>
            <a:lvl3pPr marL="642915" indent="0">
              <a:buNone/>
              <a:defRPr sz="844"/>
            </a:lvl3pPr>
            <a:lvl4pPr marL="964372" indent="0">
              <a:buNone/>
              <a:defRPr sz="703"/>
            </a:lvl4pPr>
            <a:lvl5pPr marL="1285829" indent="0">
              <a:buNone/>
              <a:defRPr sz="703"/>
            </a:lvl5pPr>
            <a:lvl6pPr marL="1607287" indent="0">
              <a:buNone/>
              <a:defRPr sz="703"/>
            </a:lvl6pPr>
            <a:lvl7pPr marL="1928744" indent="0">
              <a:buNone/>
              <a:defRPr sz="703"/>
            </a:lvl7pPr>
            <a:lvl8pPr marL="2250201" indent="0">
              <a:buNone/>
              <a:defRPr sz="703"/>
            </a:lvl8pPr>
            <a:lvl9pPr marL="2571659" indent="0">
              <a:buNone/>
              <a:defRPr sz="703"/>
            </a:lvl9pPr>
          </a:lstStyle>
          <a:p>
            <a:pPr lvl="0"/>
            <a:r>
              <a:rPr lang="en-US" smtClean="0"/>
              <a:t>Click to edit Master text styles</a:t>
            </a:r>
          </a:p>
        </p:txBody>
      </p:sp>
    </p:spTree>
    <p:extLst>
      <p:ext uri="{BB962C8B-B14F-4D97-AF65-F5344CB8AC3E}">
        <p14:creationId xmlns:p14="http://schemas.microsoft.com/office/powerpoint/2010/main" val="1525247995"/>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98251512"/>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48687" y="168548"/>
            <a:ext cx="2452688" cy="584001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90625" y="168548"/>
            <a:ext cx="7215188" cy="584001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18755085"/>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908"/>
            <a:ext cx="9144000" cy="2387576"/>
          </a:xfrm>
          <a:prstGeom prst="rect">
            <a:avLst/>
          </a:prstGeom>
        </p:spPr>
        <p:txBody>
          <a:bodyPr anchor="b"/>
          <a:lstStyle>
            <a:lvl1pPr algn="ctr">
              <a:defRPr sz="4219"/>
            </a:lvl1pPr>
          </a:lstStyle>
          <a:p>
            <a:r>
              <a:rPr lang="en-US" smtClean="0"/>
              <a:t>Click to edit Master title style</a:t>
            </a:r>
            <a:endParaRPr lang="en-US"/>
          </a:p>
        </p:txBody>
      </p:sp>
      <p:sp>
        <p:nvSpPr>
          <p:cNvPr id="3" name="Subtitle 2"/>
          <p:cNvSpPr>
            <a:spLocks noGrp="1"/>
          </p:cNvSpPr>
          <p:nvPr>
            <p:ph type="subTitle" idx="1"/>
          </p:nvPr>
        </p:nvSpPr>
        <p:spPr>
          <a:xfrm>
            <a:off x="1524000" y="3602013"/>
            <a:ext cx="9144000" cy="1655340"/>
          </a:xfrm>
        </p:spPr>
        <p:txBody>
          <a:bodyPr/>
          <a:lstStyle>
            <a:lvl1pPr marL="0" indent="0" algn="ctr">
              <a:buNone/>
              <a:defRPr sz="1687"/>
            </a:lvl1pPr>
            <a:lvl2pPr marL="321457" indent="0" algn="ctr">
              <a:buNone/>
              <a:defRPr sz="1406"/>
            </a:lvl2pPr>
            <a:lvl3pPr marL="642915" indent="0" algn="ctr">
              <a:buNone/>
              <a:defRPr sz="1266"/>
            </a:lvl3pPr>
            <a:lvl4pPr marL="964372" indent="0" algn="ctr">
              <a:buNone/>
              <a:defRPr sz="1125"/>
            </a:lvl4pPr>
            <a:lvl5pPr marL="1285829" indent="0" algn="ctr">
              <a:buNone/>
              <a:defRPr sz="1125"/>
            </a:lvl5pPr>
            <a:lvl6pPr marL="1607287" indent="0" algn="ctr">
              <a:buNone/>
              <a:defRPr sz="1125"/>
            </a:lvl6pPr>
            <a:lvl7pPr marL="1928744" indent="0" algn="ctr">
              <a:buNone/>
              <a:defRPr sz="1125"/>
            </a:lvl7pPr>
            <a:lvl8pPr marL="2250201" indent="0" algn="ctr">
              <a:buNone/>
              <a:defRPr sz="1125"/>
            </a:lvl8pPr>
            <a:lvl9pPr marL="2571659" indent="0" algn="ctr">
              <a:buNone/>
              <a:defRPr sz="1125"/>
            </a:lvl9pPr>
          </a:lstStyle>
          <a:p>
            <a:r>
              <a:rPr lang="en-US" smtClean="0"/>
              <a:t>Click to edit Master subtitle style</a:t>
            </a:r>
            <a:endParaRPr lang="en-US"/>
          </a:p>
        </p:txBody>
      </p:sp>
    </p:spTree>
    <p:extLst>
      <p:ext uri="{BB962C8B-B14F-4D97-AF65-F5344CB8AC3E}">
        <p14:creationId xmlns:p14="http://schemas.microsoft.com/office/powerpoint/2010/main" val="2536401484"/>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7903" y="365001"/>
            <a:ext cx="10516195" cy="1326059"/>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95470981"/>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950" y="1710036"/>
            <a:ext cx="10516195" cy="2851919"/>
          </a:xfrm>
          <a:prstGeom prst="rect">
            <a:avLst/>
          </a:prstGeom>
        </p:spPr>
        <p:txBody>
          <a:bodyPr anchor="b"/>
          <a:lstStyle>
            <a:lvl1pPr>
              <a:defRPr sz="4219"/>
            </a:lvl1pPr>
          </a:lstStyle>
          <a:p>
            <a:r>
              <a:rPr lang="en-US" smtClean="0"/>
              <a:t>Click to edit Master title style</a:t>
            </a:r>
            <a:endParaRPr lang="en-US"/>
          </a:p>
        </p:txBody>
      </p:sp>
      <p:sp>
        <p:nvSpPr>
          <p:cNvPr id="3" name="Text Placeholder 2"/>
          <p:cNvSpPr>
            <a:spLocks noGrp="1"/>
          </p:cNvSpPr>
          <p:nvPr>
            <p:ph type="body" idx="1"/>
          </p:nvPr>
        </p:nvSpPr>
        <p:spPr>
          <a:xfrm>
            <a:off x="831950" y="4589859"/>
            <a:ext cx="10516195" cy="1500188"/>
          </a:xfrm>
        </p:spPr>
        <p:txBody>
          <a:bodyPr/>
          <a:lstStyle>
            <a:lvl1pPr marL="0" indent="0">
              <a:buNone/>
              <a:defRPr sz="1687"/>
            </a:lvl1pPr>
            <a:lvl2pPr marL="321457" indent="0">
              <a:buNone/>
              <a:defRPr sz="1406"/>
            </a:lvl2pPr>
            <a:lvl3pPr marL="642915" indent="0">
              <a:buNone/>
              <a:defRPr sz="1266"/>
            </a:lvl3pPr>
            <a:lvl4pPr marL="964372" indent="0">
              <a:buNone/>
              <a:defRPr sz="1125"/>
            </a:lvl4pPr>
            <a:lvl5pPr marL="1285829" indent="0">
              <a:buNone/>
              <a:defRPr sz="1125"/>
            </a:lvl5pPr>
            <a:lvl6pPr marL="1607287" indent="0">
              <a:buNone/>
              <a:defRPr sz="1125"/>
            </a:lvl6pPr>
            <a:lvl7pPr marL="1928744" indent="0">
              <a:buNone/>
              <a:defRPr sz="1125"/>
            </a:lvl7pPr>
            <a:lvl8pPr marL="2250201" indent="0">
              <a:buNone/>
              <a:defRPr sz="1125"/>
            </a:lvl8pPr>
            <a:lvl9pPr marL="2571659" indent="0">
              <a:buNone/>
              <a:defRPr sz="1125"/>
            </a:lvl9pPr>
          </a:lstStyle>
          <a:p>
            <a:pPr lvl="0"/>
            <a:r>
              <a:rPr lang="en-US" smtClean="0"/>
              <a:t>Click to edit Master text styles</a:t>
            </a:r>
          </a:p>
        </p:txBody>
      </p:sp>
    </p:spTree>
    <p:extLst>
      <p:ext uri="{BB962C8B-B14F-4D97-AF65-F5344CB8AC3E}">
        <p14:creationId xmlns:p14="http://schemas.microsoft.com/office/powerpoint/2010/main" val="371930717"/>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7903" y="365001"/>
            <a:ext cx="10516195" cy="1326059"/>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1190625" y="892969"/>
            <a:ext cx="4833938" cy="5072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67437" y="892969"/>
            <a:ext cx="4833938" cy="5072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34119781"/>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391" y="365001"/>
            <a:ext cx="10516195" cy="1326059"/>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839391" y="1681014"/>
            <a:ext cx="5158383" cy="823764"/>
          </a:xfrm>
        </p:spPr>
        <p:txBody>
          <a:bodyPr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en-US" smtClean="0"/>
              <a:t>Click to edit Master text styles</a:t>
            </a:r>
          </a:p>
        </p:txBody>
      </p:sp>
      <p:sp>
        <p:nvSpPr>
          <p:cNvPr id="4" name="Content Placeholder 3"/>
          <p:cNvSpPr>
            <a:spLocks noGrp="1"/>
          </p:cNvSpPr>
          <p:nvPr>
            <p:ph sz="half" idx="2"/>
          </p:nvPr>
        </p:nvSpPr>
        <p:spPr>
          <a:xfrm>
            <a:off x="839391" y="2504777"/>
            <a:ext cx="5158383" cy="3684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1903" y="1681014"/>
            <a:ext cx="5183683" cy="823764"/>
          </a:xfrm>
        </p:spPr>
        <p:txBody>
          <a:bodyPr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en-US" smtClean="0"/>
              <a:t>Click to edit Master text styles</a:t>
            </a:r>
          </a:p>
        </p:txBody>
      </p:sp>
      <p:sp>
        <p:nvSpPr>
          <p:cNvPr id="6" name="Content Placeholder 5"/>
          <p:cNvSpPr>
            <a:spLocks noGrp="1"/>
          </p:cNvSpPr>
          <p:nvPr>
            <p:ph sz="quarter" idx="4"/>
          </p:nvPr>
        </p:nvSpPr>
        <p:spPr>
          <a:xfrm>
            <a:off x="6171903" y="2504777"/>
            <a:ext cx="5183683" cy="3684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5265081"/>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7903" y="365001"/>
            <a:ext cx="10516195" cy="1326059"/>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61505563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07649E-845D-4AD5-865D-921B28DDDF16}" type="datetimeFigureOut">
              <a:rPr lang="en-US" smtClean="0"/>
              <a:t>9/29/2017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E427E6-AEFD-4478-97D7-BEE133DE83D3}" type="slidenum">
              <a:rPr lang="en-US" smtClean="0"/>
              <a:t>‹#›</a:t>
            </a:fld>
            <a:endParaRPr lang="en-US"/>
          </a:p>
        </p:txBody>
      </p:sp>
    </p:spTree>
    <p:extLst>
      <p:ext uri="{BB962C8B-B14F-4D97-AF65-F5344CB8AC3E}">
        <p14:creationId xmlns:p14="http://schemas.microsoft.com/office/powerpoint/2010/main" val="12479708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3528767"/>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391" y="457646"/>
            <a:ext cx="3932039" cy="1599531"/>
          </a:xfrm>
          <a:prstGeom prst="rect">
            <a:avLst/>
          </a:prstGeom>
        </p:spPr>
        <p:txBody>
          <a:bodyPr anchor="b"/>
          <a:lstStyle>
            <a:lvl1pPr>
              <a:defRPr sz="2250"/>
            </a:lvl1pPr>
          </a:lstStyle>
          <a:p>
            <a:r>
              <a:rPr lang="en-US" smtClean="0"/>
              <a:t>Click to edit Master title style</a:t>
            </a:r>
            <a:endParaRPr lang="en-US"/>
          </a:p>
        </p:txBody>
      </p:sp>
      <p:sp>
        <p:nvSpPr>
          <p:cNvPr id="3" name="Content Placeholder 2"/>
          <p:cNvSpPr>
            <a:spLocks noGrp="1"/>
          </p:cNvSpPr>
          <p:nvPr>
            <p:ph idx="1"/>
          </p:nvPr>
        </p:nvSpPr>
        <p:spPr>
          <a:xfrm>
            <a:off x="5183684" y="987847"/>
            <a:ext cx="6171902" cy="4873377"/>
          </a:xfrm>
        </p:spPr>
        <p:txBody>
          <a:bodyPr/>
          <a:lstStyle>
            <a:lvl1pPr>
              <a:defRPr sz="2250"/>
            </a:lvl1pPr>
            <a:lvl2pPr>
              <a:defRPr sz="1969"/>
            </a:lvl2pPr>
            <a:lvl3pPr>
              <a:defRPr sz="1687"/>
            </a:lvl3pPr>
            <a:lvl4pPr>
              <a:defRPr sz="1406"/>
            </a:lvl4pPr>
            <a:lvl5pPr>
              <a:defRPr sz="1406"/>
            </a:lvl5pPr>
            <a:lvl6pPr>
              <a:defRPr sz="1406"/>
            </a:lvl6pPr>
            <a:lvl7pPr>
              <a:defRPr sz="1406"/>
            </a:lvl7pPr>
            <a:lvl8pPr>
              <a:defRPr sz="1406"/>
            </a:lvl8pPr>
            <a:lvl9pPr>
              <a:defRPr sz="140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391" y="2057177"/>
            <a:ext cx="3932039" cy="3811860"/>
          </a:xfrm>
        </p:spPr>
        <p:txBody>
          <a:bodyPr/>
          <a:lstStyle>
            <a:lvl1pPr marL="0" indent="0">
              <a:buNone/>
              <a:defRPr sz="1125"/>
            </a:lvl1pPr>
            <a:lvl2pPr marL="321457" indent="0">
              <a:buNone/>
              <a:defRPr sz="984"/>
            </a:lvl2pPr>
            <a:lvl3pPr marL="642915" indent="0">
              <a:buNone/>
              <a:defRPr sz="844"/>
            </a:lvl3pPr>
            <a:lvl4pPr marL="964372" indent="0">
              <a:buNone/>
              <a:defRPr sz="703"/>
            </a:lvl4pPr>
            <a:lvl5pPr marL="1285829" indent="0">
              <a:buNone/>
              <a:defRPr sz="703"/>
            </a:lvl5pPr>
            <a:lvl6pPr marL="1607287" indent="0">
              <a:buNone/>
              <a:defRPr sz="703"/>
            </a:lvl6pPr>
            <a:lvl7pPr marL="1928744" indent="0">
              <a:buNone/>
              <a:defRPr sz="703"/>
            </a:lvl7pPr>
            <a:lvl8pPr marL="2250201" indent="0">
              <a:buNone/>
              <a:defRPr sz="703"/>
            </a:lvl8pPr>
            <a:lvl9pPr marL="2571659" indent="0">
              <a:buNone/>
              <a:defRPr sz="703"/>
            </a:lvl9pPr>
          </a:lstStyle>
          <a:p>
            <a:pPr lvl="0"/>
            <a:r>
              <a:rPr lang="en-US" smtClean="0"/>
              <a:t>Click to edit Master text styles</a:t>
            </a:r>
          </a:p>
        </p:txBody>
      </p:sp>
    </p:spTree>
    <p:extLst>
      <p:ext uri="{BB962C8B-B14F-4D97-AF65-F5344CB8AC3E}">
        <p14:creationId xmlns:p14="http://schemas.microsoft.com/office/powerpoint/2010/main" val="176051131"/>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391" y="457646"/>
            <a:ext cx="3932039" cy="1599531"/>
          </a:xfrm>
          <a:prstGeom prst="rect">
            <a:avLst/>
          </a:prstGeom>
        </p:spPr>
        <p:txBody>
          <a:bodyPr anchor="b"/>
          <a:lstStyle>
            <a:lvl1pPr>
              <a:defRPr sz="2250"/>
            </a:lvl1pPr>
          </a:lstStyle>
          <a:p>
            <a:r>
              <a:rPr lang="en-US" smtClean="0"/>
              <a:t>Click to edit Master title style</a:t>
            </a:r>
            <a:endParaRPr lang="en-US"/>
          </a:p>
        </p:txBody>
      </p:sp>
      <p:sp>
        <p:nvSpPr>
          <p:cNvPr id="3" name="Picture Placeholder 2"/>
          <p:cNvSpPr>
            <a:spLocks noGrp="1"/>
          </p:cNvSpPr>
          <p:nvPr>
            <p:ph type="pic" idx="1"/>
          </p:nvPr>
        </p:nvSpPr>
        <p:spPr>
          <a:xfrm>
            <a:off x="5183684" y="987847"/>
            <a:ext cx="6171902" cy="4873377"/>
          </a:xfrm>
        </p:spPr>
        <p:txBody>
          <a:bodyPr/>
          <a:lstStyle>
            <a:lvl1pPr marL="0" indent="0">
              <a:buNone/>
              <a:defRPr sz="2250"/>
            </a:lvl1pPr>
            <a:lvl2pPr marL="321457" indent="0">
              <a:buNone/>
              <a:defRPr sz="1969"/>
            </a:lvl2pPr>
            <a:lvl3pPr marL="642915" indent="0">
              <a:buNone/>
              <a:defRPr sz="1687"/>
            </a:lvl3pPr>
            <a:lvl4pPr marL="964372" indent="0">
              <a:buNone/>
              <a:defRPr sz="1406"/>
            </a:lvl4pPr>
            <a:lvl5pPr marL="1285829" indent="0">
              <a:buNone/>
              <a:defRPr sz="1406"/>
            </a:lvl5pPr>
            <a:lvl6pPr marL="1607287" indent="0">
              <a:buNone/>
              <a:defRPr sz="1406"/>
            </a:lvl6pPr>
            <a:lvl7pPr marL="1928744" indent="0">
              <a:buNone/>
              <a:defRPr sz="1406"/>
            </a:lvl7pPr>
            <a:lvl8pPr marL="2250201" indent="0">
              <a:buNone/>
              <a:defRPr sz="1406"/>
            </a:lvl8pPr>
            <a:lvl9pPr marL="2571659" indent="0">
              <a:buNone/>
              <a:defRPr sz="1406"/>
            </a:lvl9pPr>
          </a:lstStyle>
          <a:p>
            <a:pPr lvl="0"/>
            <a:endParaRPr lang="en-US" noProof="0" smtClean="0">
              <a:sym typeface="Lucida Grande" charset="0"/>
            </a:endParaRPr>
          </a:p>
        </p:txBody>
      </p:sp>
      <p:sp>
        <p:nvSpPr>
          <p:cNvPr id="4" name="Text Placeholder 3"/>
          <p:cNvSpPr>
            <a:spLocks noGrp="1"/>
          </p:cNvSpPr>
          <p:nvPr>
            <p:ph type="body" sz="half" idx="2"/>
          </p:nvPr>
        </p:nvSpPr>
        <p:spPr>
          <a:xfrm>
            <a:off x="839391" y="2057177"/>
            <a:ext cx="3932039" cy="3811860"/>
          </a:xfrm>
        </p:spPr>
        <p:txBody>
          <a:bodyPr/>
          <a:lstStyle>
            <a:lvl1pPr marL="0" indent="0">
              <a:buNone/>
              <a:defRPr sz="1125"/>
            </a:lvl1pPr>
            <a:lvl2pPr marL="321457" indent="0">
              <a:buNone/>
              <a:defRPr sz="984"/>
            </a:lvl2pPr>
            <a:lvl3pPr marL="642915" indent="0">
              <a:buNone/>
              <a:defRPr sz="844"/>
            </a:lvl3pPr>
            <a:lvl4pPr marL="964372" indent="0">
              <a:buNone/>
              <a:defRPr sz="703"/>
            </a:lvl4pPr>
            <a:lvl5pPr marL="1285829" indent="0">
              <a:buNone/>
              <a:defRPr sz="703"/>
            </a:lvl5pPr>
            <a:lvl6pPr marL="1607287" indent="0">
              <a:buNone/>
              <a:defRPr sz="703"/>
            </a:lvl6pPr>
            <a:lvl7pPr marL="1928744" indent="0">
              <a:buNone/>
              <a:defRPr sz="703"/>
            </a:lvl7pPr>
            <a:lvl8pPr marL="2250201" indent="0">
              <a:buNone/>
              <a:defRPr sz="703"/>
            </a:lvl8pPr>
            <a:lvl9pPr marL="2571659" indent="0">
              <a:buNone/>
              <a:defRPr sz="703"/>
            </a:lvl9pPr>
          </a:lstStyle>
          <a:p>
            <a:pPr lvl="0"/>
            <a:r>
              <a:rPr lang="en-US" smtClean="0"/>
              <a:t>Click to edit Master text styles</a:t>
            </a:r>
          </a:p>
        </p:txBody>
      </p:sp>
    </p:spTree>
    <p:extLst>
      <p:ext uri="{BB962C8B-B14F-4D97-AF65-F5344CB8AC3E}">
        <p14:creationId xmlns:p14="http://schemas.microsoft.com/office/powerpoint/2010/main" val="1142692528"/>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7903" y="365001"/>
            <a:ext cx="10516195" cy="1326059"/>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96532207"/>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5794" y="365002"/>
            <a:ext cx="2628305" cy="560003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7903" y="365002"/>
            <a:ext cx="7745016" cy="56000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5354188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07649E-845D-4AD5-865D-921B28DDDF16}" type="datetimeFigureOut">
              <a:rPr lang="en-US" smtClean="0"/>
              <a:t>9/29/2017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E427E6-AEFD-4478-97D7-BEE133DE83D3}" type="slidenum">
              <a:rPr lang="en-US" smtClean="0"/>
              <a:t>‹#›</a:t>
            </a:fld>
            <a:endParaRPr lang="en-US"/>
          </a:p>
        </p:txBody>
      </p:sp>
    </p:spTree>
    <p:extLst>
      <p:ext uri="{BB962C8B-B14F-4D97-AF65-F5344CB8AC3E}">
        <p14:creationId xmlns:p14="http://schemas.microsoft.com/office/powerpoint/2010/main" val="1142610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07649E-845D-4AD5-865D-921B28DDDF16}" type="datetimeFigureOut">
              <a:rPr lang="en-US" smtClean="0"/>
              <a:t>9/29/2017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E427E6-AEFD-4478-97D7-BEE133DE83D3}" type="slidenum">
              <a:rPr lang="en-US" smtClean="0"/>
              <a:t>‹#›</a:t>
            </a:fld>
            <a:endParaRPr lang="en-US"/>
          </a:p>
        </p:txBody>
      </p:sp>
    </p:spTree>
    <p:extLst>
      <p:ext uri="{BB962C8B-B14F-4D97-AF65-F5344CB8AC3E}">
        <p14:creationId xmlns:p14="http://schemas.microsoft.com/office/powerpoint/2010/main" val="2973050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07649E-845D-4AD5-865D-921B28DDDF16}" type="datetimeFigureOut">
              <a:rPr lang="en-US" smtClean="0"/>
              <a:t>9/29/2017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E427E6-AEFD-4478-97D7-BEE133DE83D3}" type="slidenum">
              <a:rPr lang="en-US" smtClean="0"/>
              <a:t>‹#›</a:t>
            </a:fld>
            <a:endParaRPr lang="en-US"/>
          </a:p>
        </p:txBody>
      </p:sp>
    </p:spTree>
    <p:extLst>
      <p:ext uri="{BB962C8B-B14F-4D97-AF65-F5344CB8AC3E}">
        <p14:creationId xmlns:p14="http://schemas.microsoft.com/office/powerpoint/2010/main" val="380829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307649E-845D-4AD5-865D-921B28DDDF16}" type="datetimeFigureOut">
              <a:rPr lang="en-US" smtClean="0"/>
              <a:t>9/29/2017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E427E6-AEFD-4478-97D7-BEE133DE83D3}" type="slidenum">
              <a:rPr lang="en-US" smtClean="0"/>
              <a:t>‹#›</a:t>
            </a:fld>
            <a:endParaRPr lang="en-US"/>
          </a:p>
        </p:txBody>
      </p:sp>
    </p:spTree>
    <p:extLst>
      <p:ext uri="{BB962C8B-B14F-4D97-AF65-F5344CB8AC3E}">
        <p14:creationId xmlns:p14="http://schemas.microsoft.com/office/powerpoint/2010/main" val="834178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307649E-845D-4AD5-865D-921B28DDDF16}" type="datetimeFigureOut">
              <a:rPr lang="en-US" smtClean="0"/>
              <a:t>9/29/2017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E427E6-AEFD-4478-97D7-BEE133DE83D3}" type="slidenum">
              <a:rPr lang="en-US" smtClean="0"/>
              <a:t>‹#›</a:t>
            </a:fld>
            <a:endParaRPr lang="en-US"/>
          </a:p>
        </p:txBody>
      </p:sp>
    </p:spTree>
    <p:extLst>
      <p:ext uri="{BB962C8B-B14F-4D97-AF65-F5344CB8AC3E}">
        <p14:creationId xmlns:p14="http://schemas.microsoft.com/office/powerpoint/2010/main" val="3292225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07649E-845D-4AD5-865D-921B28DDDF16}" type="datetimeFigureOut">
              <a:rPr lang="en-US" smtClean="0"/>
              <a:t>9/29/2017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E427E6-AEFD-4478-97D7-BEE133DE83D3}" type="slidenum">
              <a:rPr lang="en-US" smtClean="0"/>
              <a:t>‹#›</a:t>
            </a:fld>
            <a:endParaRPr lang="en-US"/>
          </a:p>
        </p:txBody>
      </p:sp>
    </p:spTree>
    <p:extLst>
      <p:ext uri="{BB962C8B-B14F-4D97-AF65-F5344CB8AC3E}">
        <p14:creationId xmlns:p14="http://schemas.microsoft.com/office/powerpoint/2010/main" val="2116647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669900"/>
            </a:gs>
            <a:gs pos="100000">
              <a:srgbClr val="FFFFFF"/>
            </a:gs>
          </a:gsLst>
          <a:lin ang="5400000" scaled="1"/>
        </a:gradFill>
        <a:effectLst/>
      </p:bgPr>
    </p:bg>
    <p:spTree>
      <p:nvGrpSpPr>
        <p:cNvPr id="1" name=""/>
        <p:cNvGrpSpPr/>
        <p:nvPr/>
      </p:nvGrpSpPr>
      <p:grpSpPr>
        <a:xfrm>
          <a:off x="0" y="0"/>
          <a:ext cx="0" cy="0"/>
          <a:chOff x="0" y="0"/>
          <a:chExt cx="0" cy="0"/>
        </a:xfrm>
      </p:grpSpPr>
      <p:sp>
        <p:nvSpPr>
          <p:cNvPr id="1026" name="Rectangle 1"/>
          <p:cNvSpPr>
            <a:spLocks noChangeArrowheads="1"/>
          </p:cNvSpPr>
          <p:nvPr>
            <p:ph type="title"/>
          </p:nvPr>
        </p:nvSpPr>
        <p:spPr bwMode="auto">
          <a:xfrm>
            <a:off x="1190625" y="2723554"/>
            <a:ext cx="9810750" cy="278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b" anchorCtr="0" compatLnSpc="1">
            <a:prstTxWarp prst="textNoShape">
              <a:avLst/>
            </a:prstTxWarp>
          </a:bodyPr>
          <a:lstStyle/>
          <a:p>
            <a:pPr lvl="0"/>
            <a:r>
              <a:rPr lang="en-US" altLang="en-US" smtClean="0">
                <a:sym typeface="Lucida Grande" charset="0"/>
              </a:rPr>
              <a:t>Click to edit Master title style</a:t>
            </a:r>
          </a:p>
        </p:txBody>
      </p:sp>
      <p:sp>
        <p:nvSpPr>
          <p:cNvPr id="1027" name="Rectangle 2"/>
          <p:cNvSpPr>
            <a:spLocks noChangeArrowheads="1"/>
          </p:cNvSpPr>
          <p:nvPr>
            <p:ph type="body" idx="1"/>
          </p:nvPr>
        </p:nvSpPr>
        <p:spPr bwMode="auto">
          <a:xfrm>
            <a:off x="1190625" y="5572125"/>
            <a:ext cx="9810750" cy="1285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lvl="0"/>
            <a:r>
              <a:rPr lang="en-US" altLang="en-US" smtClean="0">
                <a:sym typeface="Lucida Grande" charset="0"/>
              </a:rPr>
              <a:t>Click to edit Master text styles</a:t>
            </a:r>
          </a:p>
          <a:p>
            <a:pPr lvl="1"/>
            <a:r>
              <a:rPr lang="en-US" altLang="en-US" smtClean="0">
                <a:sym typeface="Lucida Grande" charset="0"/>
              </a:rPr>
              <a:t>Second level</a:t>
            </a:r>
          </a:p>
          <a:p>
            <a:pPr lvl="2"/>
            <a:r>
              <a:rPr lang="en-US" altLang="en-US" smtClean="0">
                <a:sym typeface="Lucida Grande" charset="0"/>
              </a:rPr>
              <a:t>Third level</a:t>
            </a:r>
          </a:p>
          <a:p>
            <a:pPr lvl="3"/>
            <a:r>
              <a:rPr lang="en-US" altLang="en-US" smtClean="0">
                <a:sym typeface="Lucida Grande" charset="0"/>
              </a:rPr>
              <a:t>Fourth level</a:t>
            </a:r>
          </a:p>
          <a:p>
            <a:pPr lvl="4"/>
            <a:r>
              <a:rPr lang="en-US" altLang="en-US" smtClean="0">
                <a:sym typeface="Lucida Grande" charset="0"/>
              </a:rPr>
              <a:t>Fifth level</a:t>
            </a:r>
          </a:p>
        </p:txBody>
      </p:sp>
    </p:spTree>
    <p:extLst>
      <p:ext uri="{BB962C8B-B14F-4D97-AF65-F5344CB8AC3E}">
        <p14:creationId xmlns:p14="http://schemas.microsoft.com/office/powerpoint/2010/main" val="3871015746"/>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0" fontAlgn="base" hangingPunct="0">
        <a:spcBef>
          <a:spcPct val="0"/>
        </a:spcBef>
        <a:spcAft>
          <a:spcPct val="0"/>
        </a:spcAft>
        <a:defRPr sz="5625" kern="1200">
          <a:solidFill>
            <a:srgbClr val="FFFFFF"/>
          </a:solidFill>
          <a:latin typeface="+mj-lt"/>
          <a:ea typeface="+mj-ea"/>
          <a:cs typeface="+mj-cs"/>
          <a:sym typeface="Lucida Grande" charset="0"/>
        </a:defRPr>
      </a:lvl1pPr>
      <a:lvl2pPr algn="ctr" rtl="0" eaLnBrk="0" fontAlgn="base" hangingPunct="0">
        <a:spcBef>
          <a:spcPct val="0"/>
        </a:spcBef>
        <a:spcAft>
          <a:spcPct val="0"/>
        </a:spcAft>
        <a:defRPr sz="5625">
          <a:solidFill>
            <a:srgbClr val="FFFFFF"/>
          </a:solidFill>
          <a:latin typeface="Lucida Grande" charset="0"/>
          <a:sym typeface="Lucida Grande" charset="0"/>
        </a:defRPr>
      </a:lvl2pPr>
      <a:lvl3pPr algn="ctr" rtl="0" eaLnBrk="0" fontAlgn="base" hangingPunct="0">
        <a:spcBef>
          <a:spcPct val="0"/>
        </a:spcBef>
        <a:spcAft>
          <a:spcPct val="0"/>
        </a:spcAft>
        <a:defRPr sz="5625">
          <a:solidFill>
            <a:srgbClr val="FFFFFF"/>
          </a:solidFill>
          <a:latin typeface="Lucida Grande" charset="0"/>
          <a:sym typeface="Lucida Grande" charset="0"/>
        </a:defRPr>
      </a:lvl3pPr>
      <a:lvl4pPr algn="ctr" rtl="0" eaLnBrk="0" fontAlgn="base" hangingPunct="0">
        <a:spcBef>
          <a:spcPct val="0"/>
        </a:spcBef>
        <a:spcAft>
          <a:spcPct val="0"/>
        </a:spcAft>
        <a:defRPr sz="5625">
          <a:solidFill>
            <a:srgbClr val="FFFFFF"/>
          </a:solidFill>
          <a:latin typeface="Lucida Grande" charset="0"/>
          <a:sym typeface="Lucida Grande" charset="0"/>
        </a:defRPr>
      </a:lvl4pPr>
      <a:lvl5pPr algn="ctr" rtl="0" eaLnBrk="0" fontAlgn="base" hangingPunct="0">
        <a:spcBef>
          <a:spcPct val="0"/>
        </a:spcBef>
        <a:spcAft>
          <a:spcPct val="0"/>
        </a:spcAft>
        <a:defRPr sz="5625">
          <a:solidFill>
            <a:srgbClr val="FFFFFF"/>
          </a:solidFill>
          <a:latin typeface="Lucida Grande" charset="0"/>
          <a:sym typeface="Lucida Grande" charset="0"/>
        </a:defRPr>
      </a:lvl5pPr>
      <a:lvl6pPr marL="321457" algn="ctr" rtl="0" fontAlgn="base">
        <a:spcBef>
          <a:spcPct val="0"/>
        </a:spcBef>
        <a:spcAft>
          <a:spcPct val="0"/>
        </a:spcAft>
        <a:defRPr sz="5625">
          <a:solidFill>
            <a:srgbClr val="FFFFFF"/>
          </a:solidFill>
          <a:latin typeface="Lucida Grande" charset="0"/>
          <a:sym typeface="Lucida Grande" charset="0"/>
        </a:defRPr>
      </a:lvl6pPr>
      <a:lvl7pPr marL="642915" algn="ctr" rtl="0" fontAlgn="base">
        <a:spcBef>
          <a:spcPct val="0"/>
        </a:spcBef>
        <a:spcAft>
          <a:spcPct val="0"/>
        </a:spcAft>
        <a:defRPr sz="5625">
          <a:solidFill>
            <a:srgbClr val="FFFFFF"/>
          </a:solidFill>
          <a:latin typeface="Lucida Grande" charset="0"/>
          <a:sym typeface="Lucida Grande" charset="0"/>
        </a:defRPr>
      </a:lvl7pPr>
      <a:lvl8pPr marL="964372" algn="ctr" rtl="0" fontAlgn="base">
        <a:spcBef>
          <a:spcPct val="0"/>
        </a:spcBef>
        <a:spcAft>
          <a:spcPct val="0"/>
        </a:spcAft>
        <a:defRPr sz="5625">
          <a:solidFill>
            <a:srgbClr val="FFFFFF"/>
          </a:solidFill>
          <a:latin typeface="Lucida Grande" charset="0"/>
          <a:sym typeface="Lucida Grande" charset="0"/>
        </a:defRPr>
      </a:lvl8pPr>
      <a:lvl9pPr marL="1285829" algn="ctr" rtl="0" fontAlgn="base">
        <a:spcBef>
          <a:spcPct val="0"/>
        </a:spcBef>
        <a:spcAft>
          <a:spcPct val="0"/>
        </a:spcAft>
        <a:defRPr sz="5625">
          <a:solidFill>
            <a:srgbClr val="FFFFFF"/>
          </a:solidFill>
          <a:latin typeface="Lucida Grande" charset="0"/>
          <a:sym typeface="Lucida Grande" charset="0"/>
        </a:defRPr>
      </a:lvl9pPr>
    </p:titleStyle>
    <p:bodyStyle>
      <a:lvl1pPr algn="ctr" rtl="0" eaLnBrk="0" fontAlgn="base" hangingPunct="0">
        <a:spcBef>
          <a:spcPct val="0"/>
        </a:spcBef>
        <a:spcAft>
          <a:spcPct val="0"/>
        </a:spcAft>
        <a:defRPr sz="2250" kern="1200">
          <a:solidFill>
            <a:srgbClr val="FFFFFF"/>
          </a:solidFill>
          <a:latin typeface="+mn-lt"/>
          <a:ea typeface="+mn-ea"/>
          <a:cs typeface="+mn-cs"/>
          <a:sym typeface="Lucida Grande" charset="0"/>
        </a:defRPr>
      </a:lvl1pPr>
      <a:lvl2pPr marL="169658" algn="ctr" rtl="0" eaLnBrk="0" fontAlgn="base" hangingPunct="0">
        <a:spcBef>
          <a:spcPct val="0"/>
        </a:spcBef>
        <a:spcAft>
          <a:spcPct val="0"/>
        </a:spcAft>
        <a:defRPr sz="2250" kern="1200">
          <a:solidFill>
            <a:srgbClr val="FFFFFF"/>
          </a:solidFill>
          <a:latin typeface="+mn-lt"/>
          <a:ea typeface="+mn-ea"/>
          <a:cs typeface="+mn-cs"/>
          <a:sym typeface="Lucida Grande" charset="0"/>
        </a:defRPr>
      </a:lvl2pPr>
      <a:lvl3pPr marL="410751" algn="ctr" rtl="0" eaLnBrk="0" fontAlgn="base" hangingPunct="0">
        <a:spcBef>
          <a:spcPct val="0"/>
        </a:spcBef>
        <a:spcAft>
          <a:spcPct val="0"/>
        </a:spcAft>
        <a:defRPr sz="2250" kern="1200">
          <a:solidFill>
            <a:srgbClr val="FFFFFF"/>
          </a:solidFill>
          <a:latin typeface="+mn-lt"/>
          <a:ea typeface="+mn-ea"/>
          <a:cs typeface="+mn-cs"/>
          <a:sym typeface="Lucida Grande" charset="0"/>
        </a:defRPr>
      </a:lvl3pPr>
      <a:lvl4pPr marL="651844" algn="ctr" rtl="0" eaLnBrk="0" fontAlgn="base" hangingPunct="0">
        <a:spcBef>
          <a:spcPct val="0"/>
        </a:spcBef>
        <a:spcAft>
          <a:spcPct val="0"/>
        </a:spcAft>
        <a:defRPr sz="2250" kern="1200">
          <a:solidFill>
            <a:srgbClr val="FFFFFF"/>
          </a:solidFill>
          <a:latin typeface="+mn-lt"/>
          <a:ea typeface="+mn-ea"/>
          <a:cs typeface="+mn-cs"/>
          <a:sym typeface="Lucida Grande" charset="0"/>
        </a:defRPr>
      </a:lvl4pPr>
      <a:lvl5pPr marL="892937" algn="ctr" rtl="0" eaLnBrk="0" fontAlgn="base" hangingPunct="0">
        <a:spcBef>
          <a:spcPct val="0"/>
        </a:spcBef>
        <a:spcAft>
          <a:spcPct val="0"/>
        </a:spcAft>
        <a:defRPr sz="2250" kern="1200">
          <a:solidFill>
            <a:srgbClr val="FFFFFF"/>
          </a:solidFill>
          <a:latin typeface="+mn-lt"/>
          <a:ea typeface="+mn-ea"/>
          <a:cs typeface="+mn-cs"/>
          <a:sym typeface="Lucida Grande" charset="0"/>
        </a:defRPr>
      </a:lvl5pPr>
      <a:lvl6pPr marL="1768015"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6pPr>
      <a:lvl7pPr marL="2089473"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7pPr>
      <a:lvl8pPr marL="2410930"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8pPr>
      <a:lvl9pPr marL="2732387"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9pPr>
    </p:bodyStyle>
    <p:otherStyle>
      <a:defPPr>
        <a:defRPr lang="en-US"/>
      </a:defPPr>
      <a:lvl1pPr marL="0" algn="l" defTabSz="642915" rtl="0" eaLnBrk="1" latinLnBrk="0" hangingPunct="1">
        <a:defRPr sz="1266" kern="1200">
          <a:solidFill>
            <a:schemeClr val="tx1"/>
          </a:solidFill>
          <a:latin typeface="+mn-lt"/>
          <a:ea typeface="+mn-ea"/>
          <a:cs typeface="+mn-cs"/>
        </a:defRPr>
      </a:lvl1pPr>
      <a:lvl2pPr marL="321457" algn="l" defTabSz="642915" rtl="0" eaLnBrk="1" latinLnBrk="0" hangingPunct="1">
        <a:defRPr sz="1266" kern="1200">
          <a:solidFill>
            <a:schemeClr val="tx1"/>
          </a:solidFill>
          <a:latin typeface="+mn-lt"/>
          <a:ea typeface="+mn-ea"/>
          <a:cs typeface="+mn-cs"/>
        </a:defRPr>
      </a:lvl2pPr>
      <a:lvl3pPr marL="642915" algn="l" defTabSz="642915" rtl="0" eaLnBrk="1" latinLnBrk="0" hangingPunct="1">
        <a:defRPr sz="1266" kern="1200">
          <a:solidFill>
            <a:schemeClr val="tx1"/>
          </a:solidFill>
          <a:latin typeface="+mn-lt"/>
          <a:ea typeface="+mn-ea"/>
          <a:cs typeface="+mn-cs"/>
        </a:defRPr>
      </a:lvl3pPr>
      <a:lvl4pPr marL="964372" algn="l" defTabSz="642915" rtl="0" eaLnBrk="1" latinLnBrk="0" hangingPunct="1">
        <a:defRPr sz="1266" kern="1200">
          <a:solidFill>
            <a:schemeClr val="tx1"/>
          </a:solidFill>
          <a:latin typeface="+mn-lt"/>
          <a:ea typeface="+mn-ea"/>
          <a:cs typeface="+mn-cs"/>
        </a:defRPr>
      </a:lvl4pPr>
      <a:lvl5pPr marL="1285829" algn="l" defTabSz="642915" rtl="0" eaLnBrk="1" latinLnBrk="0" hangingPunct="1">
        <a:defRPr sz="1266" kern="1200">
          <a:solidFill>
            <a:schemeClr val="tx1"/>
          </a:solidFill>
          <a:latin typeface="+mn-lt"/>
          <a:ea typeface="+mn-ea"/>
          <a:cs typeface="+mn-cs"/>
        </a:defRPr>
      </a:lvl5pPr>
      <a:lvl6pPr marL="1607287" algn="l" defTabSz="642915" rtl="0" eaLnBrk="1" latinLnBrk="0" hangingPunct="1">
        <a:defRPr sz="1266" kern="1200">
          <a:solidFill>
            <a:schemeClr val="tx1"/>
          </a:solidFill>
          <a:latin typeface="+mn-lt"/>
          <a:ea typeface="+mn-ea"/>
          <a:cs typeface="+mn-cs"/>
        </a:defRPr>
      </a:lvl6pPr>
      <a:lvl7pPr marL="1928744" algn="l" defTabSz="642915" rtl="0" eaLnBrk="1" latinLnBrk="0" hangingPunct="1">
        <a:defRPr sz="1266" kern="1200">
          <a:solidFill>
            <a:schemeClr val="tx1"/>
          </a:solidFill>
          <a:latin typeface="+mn-lt"/>
          <a:ea typeface="+mn-ea"/>
          <a:cs typeface="+mn-cs"/>
        </a:defRPr>
      </a:lvl7pPr>
      <a:lvl8pPr marL="2250201" algn="l" defTabSz="642915" rtl="0" eaLnBrk="1" latinLnBrk="0" hangingPunct="1">
        <a:defRPr sz="1266" kern="1200">
          <a:solidFill>
            <a:schemeClr val="tx1"/>
          </a:solidFill>
          <a:latin typeface="+mn-lt"/>
          <a:ea typeface="+mn-ea"/>
          <a:cs typeface="+mn-cs"/>
        </a:defRPr>
      </a:lvl8pPr>
      <a:lvl9pPr marL="2571659" algn="l" defTabSz="642915" rtl="0" eaLnBrk="1" latinLnBrk="0" hangingPunct="1">
        <a:defRPr sz="126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669900"/>
            </a:gs>
            <a:gs pos="100000">
              <a:srgbClr val="FFFFFF"/>
            </a:gs>
          </a:gsLst>
          <a:lin ang="5400000" scaled="1"/>
        </a:gradFill>
        <a:effectLst/>
      </p:bgPr>
    </p:bg>
    <p:spTree>
      <p:nvGrpSpPr>
        <p:cNvPr id="1" name=""/>
        <p:cNvGrpSpPr/>
        <p:nvPr/>
      </p:nvGrpSpPr>
      <p:grpSpPr>
        <a:xfrm>
          <a:off x="0" y="0"/>
          <a:ext cx="0" cy="0"/>
          <a:chOff x="0" y="0"/>
          <a:chExt cx="0" cy="0"/>
        </a:xfrm>
      </p:grpSpPr>
      <p:sp>
        <p:nvSpPr>
          <p:cNvPr id="2050" name="Rectangle 1"/>
          <p:cNvSpPr>
            <a:spLocks noChangeArrowheads="1"/>
          </p:cNvSpPr>
          <p:nvPr>
            <p:ph type="title"/>
          </p:nvPr>
        </p:nvSpPr>
        <p:spPr bwMode="auto">
          <a:xfrm>
            <a:off x="1190625" y="168549"/>
            <a:ext cx="9810750" cy="173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smtClean="0">
                <a:sym typeface="Lucida Grande" charset="0"/>
              </a:rPr>
              <a:t>Click to edit Master title style</a:t>
            </a:r>
          </a:p>
        </p:txBody>
      </p:sp>
      <p:sp>
        <p:nvSpPr>
          <p:cNvPr id="2051" name="Rectangle 2"/>
          <p:cNvSpPr>
            <a:spLocks noChangeArrowheads="1"/>
          </p:cNvSpPr>
          <p:nvPr>
            <p:ph type="body" idx="1"/>
          </p:nvPr>
        </p:nvSpPr>
        <p:spPr bwMode="auto">
          <a:xfrm>
            <a:off x="1190625" y="1902024"/>
            <a:ext cx="9810750" cy="41065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smtClean="0">
                <a:sym typeface="Lucida Grande" charset="0"/>
              </a:rPr>
              <a:t>Click to edit Master text styles</a:t>
            </a:r>
          </a:p>
          <a:p>
            <a:pPr lvl="1"/>
            <a:r>
              <a:rPr lang="en-US" altLang="en-US" smtClean="0">
                <a:sym typeface="Lucida Grande" charset="0"/>
              </a:rPr>
              <a:t>Second level</a:t>
            </a:r>
          </a:p>
          <a:p>
            <a:pPr lvl="2"/>
            <a:r>
              <a:rPr lang="en-US" altLang="en-US" smtClean="0">
                <a:sym typeface="Lucida Grande" charset="0"/>
              </a:rPr>
              <a:t>Third level</a:t>
            </a:r>
          </a:p>
          <a:p>
            <a:pPr lvl="3"/>
            <a:r>
              <a:rPr lang="en-US" altLang="en-US" smtClean="0">
                <a:sym typeface="Lucida Grande" charset="0"/>
              </a:rPr>
              <a:t>Fourth level</a:t>
            </a:r>
          </a:p>
          <a:p>
            <a:pPr lvl="4"/>
            <a:r>
              <a:rPr lang="en-US" altLang="en-US" smtClean="0">
                <a:sym typeface="Lucida Grande" charset="0"/>
              </a:rPr>
              <a:t>Fifth level</a:t>
            </a:r>
          </a:p>
        </p:txBody>
      </p:sp>
    </p:spTree>
    <p:extLst>
      <p:ext uri="{BB962C8B-B14F-4D97-AF65-F5344CB8AC3E}">
        <p14:creationId xmlns:p14="http://schemas.microsoft.com/office/powerpoint/2010/main" val="2179177373"/>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rtl="0" eaLnBrk="0" fontAlgn="base" hangingPunct="0">
        <a:spcBef>
          <a:spcPct val="0"/>
        </a:spcBef>
        <a:spcAft>
          <a:spcPct val="0"/>
        </a:spcAft>
        <a:defRPr sz="5625" kern="1200">
          <a:solidFill>
            <a:srgbClr val="FFFFFF"/>
          </a:solidFill>
          <a:latin typeface="+mj-lt"/>
          <a:ea typeface="+mj-ea"/>
          <a:cs typeface="+mj-cs"/>
          <a:sym typeface="Lucida Grande" charset="0"/>
        </a:defRPr>
      </a:lvl1pPr>
      <a:lvl2pPr algn="ctr" rtl="0" eaLnBrk="0" fontAlgn="base" hangingPunct="0">
        <a:spcBef>
          <a:spcPct val="0"/>
        </a:spcBef>
        <a:spcAft>
          <a:spcPct val="0"/>
        </a:spcAft>
        <a:defRPr sz="5625">
          <a:solidFill>
            <a:srgbClr val="FFFFFF"/>
          </a:solidFill>
          <a:latin typeface="Lucida Grande" charset="0"/>
          <a:sym typeface="Lucida Grande" charset="0"/>
        </a:defRPr>
      </a:lvl2pPr>
      <a:lvl3pPr algn="ctr" rtl="0" eaLnBrk="0" fontAlgn="base" hangingPunct="0">
        <a:spcBef>
          <a:spcPct val="0"/>
        </a:spcBef>
        <a:spcAft>
          <a:spcPct val="0"/>
        </a:spcAft>
        <a:defRPr sz="5625">
          <a:solidFill>
            <a:srgbClr val="FFFFFF"/>
          </a:solidFill>
          <a:latin typeface="Lucida Grande" charset="0"/>
          <a:sym typeface="Lucida Grande" charset="0"/>
        </a:defRPr>
      </a:lvl3pPr>
      <a:lvl4pPr algn="ctr" rtl="0" eaLnBrk="0" fontAlgn="base" hangingPunct="0">
        <a:spcBef>
          <a:spcPct val="0"/>
        </a:spcBef>
        <a:spcAft>
          <a:spcPct val="0"/>
        </a:spcAft>
        <a:defRPr sz="5625">
          <a:solidFill>
            <a:srgbClr val="FFFFFF"/>
          </a:solidFill>
          <a:latin typeface="Lucida Grande" charset="0"/>
          <a:sym typeface="Lucida Grande" charset="0"/>
        </a:defRPr>
      </a:lvl4pPr>
      <a:lvl5pPr algn="ctr" rtl="0" eaLnBrk="0" fontAlgn="base" hangingPunct="0">
        <a:spcBef>
          <a:spcPct val="0"/>
        </a:spcBef>
        <a:spcAft>
          <a:spcPct val="0"/>
        </a:spcAft>
        <a:defRPr sz="5625">
          <a:solidFill>
            <a:srgbClr val="FFFFFF"/>
          </a:solidFill>
          <a:latin typeface="Lucida Grande" charset="0"/>
          <a:sym typeface="Lucida Grande" charset="0"/>
        </a:defRPr>
      </a:lvl5pPr>
      <a:lvl6pPr marL="321457" algn="ctr" rtl="0" fontAlgn="base">
        <a:spcBef>
          <a:spcPct val="0"/>
        </a:spcBef>
        <a:spcAft>
          <a:spcPct val="0"/>
        </a:spcAft>
        <a:defRPr sz="5625">
          <a:solidFill>
            <a:srgbClr val="FFFFFF"/>
          </a:solidFill>
          <a:latin typeface="Lucida Grande" charset="0"/>
          <a:sym typeface="Lucida Grande" charset="0"/>
        </a:defRPr>
      </a:lvl6pPr>
      <a:lvl7pPr marL="642915" algn="ctr" rtl="0" fontAlgn="base">
        <a:spcBef>
          <a:spcPct val="0"/>
        </a:spcBef>
        <a:spcAft>
          <a:spcPct val="0"/>
        </a:spcAft>
        <a:defRPr sz="5625">
          <a:solidFill>
            <a:srgbClr val="FFFFFF"/>
          </a:solidFill>
          <a:latin typeface="Lucida Grande" charset="0"/>
          <a:sym typeface="Lucida Grande" charset="0"/>
        </a:defRPr>
      </a:lvl7pPr>
      <a:lvl8pPr marL="964372" algn="ctr" rtl="0" fontAlgn="base">
        <a:spcBef>
          <a:spcPct val="0"/>
        </a:spcBef>
        <a:spcAft>
          <a:spcPct val="0"/>
        </a:spcAft>
        <a:defRPr sz="5625">
          <a:solidFill>
            <a:srgbClr val="FFFFFF"/>
          </a:solidFill>
          <a:latin typeface="Lucida Grande" charset="0"/>
          <a:sym typeface="Lucida Grande" charset="0"/>
        </a:defRPr>
      </a:lvl8pPr>
      <a:lvl9pPr marL="1285829" algn="ctr" rtl="0" fontAlgn="base">
        <a:spcBef>
          <a:spcPct val="0"/>
        </a:spcBef>
        <a:spcAft>
          <a:spcPct val="0"/>
        </a:spcAft>
        <a:defRPr sz="5625">
          <a:solidFill>
            <a:srgbClr val="FFFFFF"/>
          </a:solidFill>
          <a:latin typeface="Lucida Grande" charset="0"/>
          <a:sym typeface="Lucida Grande" charset="0"/>
        </a:defRPr>
      </a:lvl9pPr>
    </p:titleStyle>
    <p:bodyStyle>
      <a:lvl1pPr marL="267881" indent="-267881" algn="l" rtl="0" eaLnBrk="0" fontAlgn="base" hangingPunct="0">
        <a:spcBef>
          <a:spcPts val="2953"/>
        </a:spcBef>
        <a:spcAft>
          <a:spcPct val="0"/>
        </a:spcAft>
        <a:buClr>
          <a:srgbClr val="FEFFFE"/>
        </a:buClr>
        <a:buSzPct val="100000"/>
        <a:buFont typeface="Lucida Grande" charset="0"/>
        <a:buChar char="•"/>
        <a:defRPr sz="2672" kern="1200">
          <a:solidFill>
            <a:schemeClr val="tx1"/>
          </a:solidFill>
          <a:latin typeface="+mn-lt"/>
          <a:ea typeface="+mn-ea"/>
          <a:cs typeface="+mn-cs"/>
          <a:sym typeface="Lucida Grande" charset="0"/>
        </a:defRPr>
      </a:lvl1pPr>
      <a:lvl2pPr marL="464327" indent="-267881" algn="l" rtl="0" eaLnBrk="0" fontAlgn="base" hangingPunct="0">
        <a:spcBef>
          <a:spcPts val="2953"/>
        </a:spcBef>
        <a:spcAft>
          <a:spcPct val="0"/>
        </a:spcAft>
        <a:buClr>
          <a:srgbClr val="FEFFFE"/>
        </a:buClr>
        <a:buSzPct val="100000"/>
        <a:buFont typeface="Lucida Grande" charset="0"/>
        <a:buChar char="•"/>
        <a:defRPr sz="2672" kern="1200">
          <a:solidFill>
            <a:schemeClr val="tx1"/>
          </a:solidFill>
          <a:latin typeface="+mn-lt"/>
          <a:ea typeface="+mn-ea"/>
          <a:cs typeface="+mn-cs"/>
          <a:sym typeface="Lucida Grande" charset="0"/>
        </a:defRPr>
      </a:lvl2pPr>
      <a:lvl3pPr marL="732208" indent="-267881" algn="l" rtl="0" eaLnBrk="0" fontAlgn="base" hangingPunct="0">
        <a:spcBef>
          <a:spcPts val="2953"/>
        </a:spcBef>
        <a:spcAft>
          <a:spcPct val="0"/>
        </a:spcAft>
        <a:buClr>
          <a:srgbClr val="FEFFFE"/>
        </a:buClr>
        <a:buSzPct val="100000"/>
        <a:buFont typeface="Lucida Grande" charset="0"/>
        <a:buChar char="•"/>
        <a:defRPr sz="2672" kern="1200">
          <a:solidFill>
            <a:schemeClr val="tx1"/>
          </a:solidFill>
          <a:latin typeface="+mn-lt"/>
          <a:ea typeface="+mn-ea"/>
          <a:cs typeface="+mn-cs"/>
          <a:sym typeface="Lucida Grande" charset="0"/>
        </a:defRPr>
      </a:lvl3pPr>
      <a:lvl4pPr marL="1000089" indent="-267881" algn="l" rtl="0" eaLnBrk="0" fontAlgn="base" hangingPunct="0">
        <a:spcBef>
          <a:spcPts val="2953"/>
        </a:spcBef>
        <a:spcAft>
          <a:spcPct val="0"/>
        </a:spcAft>
        <a:buClr>
          <a:srgbClr val="FEFFFE"/>
        </a:buClr>
        <a:buSzPct val="100000"/>
        <a:buFont typeface="Lucida Grande" charset="0"/>
        <a:buChar char="•"/>
        <a:defRPr sz="2672" kern="1200">
          <a:solidFill>
            <a:schemeClr val="tx1"/>
          </a:solidFill>
          <a:latin typeface="+mn-lt"/>
          <a:ea typeface="+mn-ea"/>
          <a:cs typeface="+mn-cs"/>
          <a:sym typeface="Lucida Grande" charset="0"/>
        </a:defRPr>
      </a:lvl4pPr>
      <a:lvl5pPr marL="1267971" indent="-267881" algn="l" rtl="0" eaLnBrk="0" fontAlgn="base" hangingPunct="0">
        <a:spcBef>
          <a:spcPts val="2953"/>
        </a:spcBef>
        <a:spcAft>
          <a:spcPct val="0"/>
        </a:spcAft>
        <a:buClr>
          <a:srgbClr val="FEFFFE"/>
        </a:buClr>
        <a:buSzPct val="100000"/>
        <a:buFont typeface="Lucida Grande" charset="0"/>
        <a:buChar char="•"/>
        <a:defRPr sz="2672" kern="1200">
          <a:solidFill>
            <a:schemeClr val="tx1"/>
          </a:solidFill>
          <a:latin typeface="+mn-lt"/>
          <a:ea typeface="+mn-ea"/>
          <a:cs typeface="+mn-cs"/>
          <a:sym typeface="Lucida Grande" charset="0"/>
        </a:defRPr>
      </a:lvl5pPr>
      <a:lvl6pPr marL="1768015"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6pPr>
      <a:lvl7pPr marL="2089473"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7pPr>
      <a:lvl8pPr marL="2410930"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8pPr>
      <a:lvl9pPr marL="2732387"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9pPr>
    </p:bodyStyle>
    <p:otherStyle>
      <a:defPPr>
        <a:defRPr lang="en-US"/>
      </a:defPPr>
      <a:lvl1pPr marL="0" algn="l" defTabSz="642915" rtl="0" eaLnBrk="1" latinLnBrk="0" hangingPunct="1">
        <a:defRPr sz="1266" kern="1200">
          <a:solidFill>
            <a:schemeClr val="tx1"/>
          </a:solidFill>
          <a:latin typeface="+mn-lt"/>
          <a:ea typeface="+mn-ea"/>
          <a:cs typeface="+mn-cs"/>
        </a:defRPr>
      </a:lvl1pPr>
      <a:lvl2pPr marL="321457" algn="l" defTabSz="642915" rtl="0" eaLnBrk="1" latinLnBrk="0" hangingPunct="1">
        <a:defRPr sz="1266" kern="1200">
          <a:solidFill>
            <a:schemeClr val="tx1"/>
          </a:solidFill>
          <a:latin typeface="+mn-lt"/>
          <a:ea typeface="+mn-ea"/>
          <a:cs typeface="+mn-cs"/>
        </a:defRPr>
      </a:lvl2pPr>
      <a:lvl3pPr marL="642915" algn="l" defTabSz="642915" rtl="0" eaLnBrk="1" latinLnBrk="0" hangingPunct="1">
        <a:defRPr sz="1266" kern="1200">
          <a:solidFill>
            <a:schemeClr val="tx1"/>
          </a:solidFill>
          <a:latin typeface="+mn-lt"/>
          <a:ea typeface="+mn-ea"/>
          <a:cs typeface="+mn-cs"/>
        </a:defRPr>
      </a:lvl3pPr>
      <a:lvl4pPr marL="964372" algn="l" defTabSz="642915" rtl="0" eaLnBrk="1" latinLnBrk="0" hangingPunct="1">
        <a:defRPr sz="1266" kern="1200">
          <a:solidFill>
            <a:schemeClr val="tx1"/>
          </a:solidFill>
          <a:latin typeface="+mn-lt"/>
          <a:ea typeface="+mn-ea"/>
          <a:cs typeface="+mn-cs"/>
        </a:defRPr>
      </a:lvl4pPr>
      <a:lvl5pPr marL="1285829" algn="l" defTabSz="642915" rtl="0" eaLnBrk="1" latinLnBrk="0" hangingPunct="1">
        <a:defRPr sz="1266" kern="1200">
          <a:solidFill>
            <a:schemeClr val="tx1"/>
          </a:solidFill>
          <a:latin typeface="+mn-lt"/>
          <a:ea typeface="+mn-ea"/>
          <a:cs typeface="+mn-cs"/>
        </a:defRPr>
      </a:lvl5pPr>
      <a:lvl6pPr marL="1607287" algn="l" defTabSz="642915" rtl="0" eaLnBrk="1" latinLnBrk="0" hangingPunct="1">
        <a:defRPr sz="1266" kern="1200">
          <a:solidFill>
            <a:schemeClr val="tx1"/>
          </a:solidFill>
          <a:latin typeface="+mn-lt"/>
          <a:ea typeface="+mn-ea"/>
          <a:cs typeface="+mn-cs"/>
        </a:defRPr>
      </a:lvl6pPr>
      <a:lvl7pPr marL="1928744" algn="l" defTabSz="642915" rtl="0" eaLnBrk="1" latinLnBrk="0" hangingPunct="1">
        <a:defRPr sz="1266" kern="1200">
          <a:solidFill>
            <a:schemeClr val="tx1"/>
          </a:solidFill>
          <a:latin typeface="+mn-lt"/>
          <a:ea typeface="+mn-ea"/>
          <a:cs typeface="+mn-cs"/>
        </a:defRPr>
      </a:lvl7pPr>
      <a:lvl8pPr marL="2250201" algn="l" defTabSz="642915" rtl="0" eaLnBrk="1" latinLnBrk="0" hangingPunct="1">
        <a:defRPr sz="1266" kern="1200">
          <a:solidFill>
            <a:schemeClr val="tx1"/>
          </a:solidFill>
          <a:latin typeface="+mn-lt"/>
          <a:ea typeface="+mn-ea"/>
          <a:cs typeface="+mn-cs"/>
        </a:defRPr>
      </a:lvl8pPr>
      <a:lvl9pPr marL="2571659" algn="l" defTabSz="642915" rtl="0" eaLnBrk="1" latinLnBrk="0" hangingPunct="1">
        <a:defRPr sz="126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669900"/>
            </a:gs>
            <a:gs pos="100000">
              <a:srgbClr val="FFFFFF"/>
            </a:gs>
          </a:gsLst>
          <a:lin ang="5400000" scaled="1"/>
        </a:gradFill>
        <a:effectLst/>
      </p:bgPr>
    </p:bg>
    <p:spTree>
      <p:nvGrpSpPr>
        <p:cNvPr id="1" name=""/>
        <p:cNvGrpSpPr/>
        <p:nvPr/>
      </p:nvGrpSpPr>
      <p:grpSpPr>
        <a:xfrm>
          <a:off x="0" y="0"/>
          <a:ext cx="0" cy="0"/>
          <a:chOff x="0" y="0"/>
          <a:chExt cx="0" cy="0"/>
        </a:xfrm>
      </p:grpSpPr>
      <p:sp>
        <p:nvSpPr>
          <p:cNvPr id="3074" name="Rectangle 1"/>
          <p:cNvSpPr>
            <a:spLocks noChangeArrowheads="1"/>
          </p:cNvSpPr>
          <p:nvPr>
            <p:ph type="body" idx="1"/>
          </p:nvPr>
        </p:nvSpPr>
        <p:spPr bwMode="auto">
          <a:xfrm>
            <a:off x="1190625" y="892969"/>
            <a:ext cx="9810750" cy="5072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altLang="en-US" smtClean="0">
                <a:sym typeface="Lucida Grande" charset="0"/>
              </a:rPr>
              <a:t>Click to edit Master text styles</a:t>
            </a:r>
          </a:p>
          <a:p>
            <a:pPr lvl="1"/>
            <a:r>
              <a:rPr lang="en-US" altLang="en-US" smtClean="0">
                <a:sym typeface="Lucida Grande" charset="0"/>
              </a:rPr>
              <a:t>Second level</a:t>
            </a:r>
          </a:p>
          <a:p>
            <a:pPr lvl="2"/>
            <a:r>
              <a:rPr lang="en-US" altLang="en-US" smtClean="0">
                <a:sym typeface="Lucida Grande" charset="0"/>
              </a:rPr>
              <a:t>Third level</a:t>
            </a:r>
          </a:p>
          <a:p>
            <a:pPr lvl="3"/>
            <a:r>
              <a:rPr lang="en-US" altLang="en-US" smtClean="0">
                <a:sym typeface="Lucida Grande" charset="0"/>
              </a:rPr>
              <a:t>Fourth level</a:t>
            </a:r>
          </a:p>
          <a:p>
            <a:pPr lvl="4"/>
            <a:r>
              <a:rPr lang="en-US" altLang="en-US" smtClean="0">
                <a:sym typeface="Lucida Grande" charset="0"/>
              </a:rPr>
              <a:t>Fifth level</a:t>
            </a:r>
          </a:p>
        </p:txBody>
      </p:sp>
    </p:spTree>
    <p:extLst>
      <p:ext uri="{BB962C8B-B14F-4D97-AF65-F5344CB8AC3E}">
        <p14:creationId xmlns:p14="http://schemas.microsoft.com/office/powerpoint/2010/main" val="1069745088"/>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xStyles>
    <p:titleStyle>
      <a:lvl1pPr marL="27905" algn="ctr" rtl="0" eaLnBrk="0" fontAlgn="base" hangingPunct="0">
        <a:spcBef>
          <a:spcPct val="0"/>
        </a:spcBef>
        <a:spcAft>
          <a:spcPct val="0"/>
        </a:spcAft>
        <a:defRPr sz="5625" kern="1200">
          <a:solidFill>
            <a:srgbClr val="FFFFFF"/>
          </a:solidFill>
          <a:latin typeface="+mj-lt"/>
          <a:ea typeface="+mj-ea"/>
          <a:cs typeface="+mj-cs"/>
          <a:sym typeface="Lucida Grande" charset="0"/>
        </a:defRPr>
      </a:lvl1pPr>
      <a:lvl2pPr marL="27905" algn="ctr" rtl="0" eaLnBrk="0" fontAlgn="base" hangingPunct="0">
        <a:spcBef>
          <a:spcPct val="0"/>
        </a:spcBef>
        <a:spcAft>
          <a:spcPct val="0"/>
        </a:spcAft>
        <a:defRPr sz="5625">
          <a:solidFill>
            <a:srgbClr val="FFFFFF"/>
          </a:solidFill>
          <a:latin typeface="Lucida Grande" charset="0"/>
          <a:sym typeface="Lucida Grande" charset="0"/>
        </a:defRPr>
      </a:lvl2pPr>
      <a:lvl3pPr marL="27905" algn="ctr" rtl="0" eaLnBrk="0" fontAlgn="base" hangingPunct="0">
        <a:spcBef>
          <a:spcPct val="0"/>
        </a:spcBef>
        <a:spcAft>
          <a:spcPct val="0"/>
        </a:spcAft>
        <a:defRPr sz="5625">
          <a:solidFill>
            <a:srgbClr val="FFFFFF"/>
          </a:solidFill>
          <a:latin typeface="Lucida Grande" charset="0"/>
          <a:sym typeface="Lucida Grande" charset="0"/>
        </a:defRPr>
      </a:lvl3pPr>
      <a:lvl4pPr marL="27905" algn="ctr" rtl="0" eaLnBrk="0" fontAlgn="base" hangingPunct="0">
        <a:spcBef>
          <a:spcPct val="0"/>
        </a:spcBef>
        <a:spcAft>
          <a:spcPct val="0"/>
        </a:spcAft>
        <a:defRPr sz="5625">
          <a:solidFill>
            <a:srgbClr val="FFFFFF"/>
          </a:solidFill>
          <a:latin typeface="Lucida Grande" charset="0"/>
          <a:sym typeface="Lucida Grande" charset="0"/>
        </a:defRPr>
      </a:lvl4pPr>
      <a:lvl5pPr marL="27905" algn="ctr" rtl="0" eaLnBrk="0" fontAlgn="base" hangingPunct="0">
        <a:spcBef>
          <a:spcPct val="0"/>
        </a:spcBef>
        <a:spcAft>
          <a:spcPct val="0"/>
        </a:spcAft>
        <a:defRPr sz="5625">
          <a:solidFill>
            <a:srgbClr val="FFFFFF"/>
          </a:solidFill>
          <a:latin typeface="Lucida Grande" charset="0"/>
          <a:sym typeface="Lucida Grande" charset="0"/>
        </a:defRPr>
      </a:lvl5pPr>
      <a:lvl6pPr marL="349362" algn="ctr" rtl="0" fontAlgn="base">
        <a:spcBef>
          <a:spcPct val="0"/>
        </a:spcBef>
        <a:spcAft>
          <a:spcPct val="0"/>
        </a:spcAft>
        <a:defRPr sz="5625">
          <a:solidFill>
            <a:srgbClr val="FFFFFF"/>
          </a:solidFill>
          <a:latin typeface="Lucida Grande" charset="0"/>
          <a:sym typeface="Lucida Grande" charset="0"/>
        </a:defRPr>
      </a:lvl6pPr>
      <a:lvl7pPr marL="670819" algn="ctr" rtl="0" fontAlgn="base">
        <a:spcBef>
          <a:spcPct val="0"/>
        </a:spcBef>
        <a:spcAft>
          <a:spcPct val="0"/>
        </a:spcAft>
        <a:defRPr sz="5625">
          <a:solidFill>
            <a:srgbClr val="FFFFFF"/>
          </a:solidFill>
          <a:latin typeface="Lucida Grande" charset="0"/>
          <a:sym typeface="Lucida Grande" charset="0"/>
        </a:defRPr>
      </a:lvl7pPr>
      <a:lvl8pPr marL="992277" algn="ctr" rtl="0" fontAlgn="base">
        <a:spcBef>
          <a:spcPct val="0"/>
        </a:spcBef>
        <a:spcAft>
          <a:spcPct val="0"/>
        </a:spcAft>
        <a:defRPr sz="5625">
          <a:solidFill>
            <a:srgbClr val="FFFFFF"/>
          </a:solidFill>
          <a:latin typeface="Lucida Grande" charset="0"/>
          <a:sym typeface="Lucida Grande" charset="0"/>
        </a:defRPr>
      </a:lvl8pPr>
      <a:lvl9pPr marL="1313734" algn="ctr" rtl="0" fontAlgn="base">
        <a:spcBef>
          <a:spcPct val="0"/>
        </a:spcBef>
        <a:spcAft>
          <a:spcPct val="0"/>
        </a:spcAft>
        <a:defRPr sz="5625">
          <a:solidFill>
            <a:srgbClr val="FFFFFF"/>
          </a:solidFill>
          <a:latin typeface="Lucida Grande" charset="0"/>
          <a:sym typeface="Lucida Grande" charset="0"/>
        </a:defRPr>
      </a:lvl9pPr>
    </p:titleStyle>
    <p:bodyStyle>
      <a:lvl1pPr marL="267881" indent="-267881" algn="l" rtl="0" eaLnBrk="0" fontAlgn="base" hangingPunct="0">
        <a:spcBef>
          <a:spcPts val="2953"/>
        </a:spcBef>
        <a:spcAft>
          <a:spcPct val="0"/>
        </a:spcAft>
        <a:buClr>
          <a:srgbClr val="FEFFFE"/>
        </a:buClr>
        <a:buSzPct val="100000"/>
        <a:buFont typeface="Lucida Grande" charset="0"/>
        <a:buChar char="•"/>
        <a:defRPr sz="2672" kern="1200">
          <a:solidFill>
            <a:schemeClr val="tx1"/>
          </a:solidFill>
          <a:latin typeface="+mn-lt"/>
          <a:ea typeface="+mn-ea"/>
          <a:cs typeface="+mn-cs"/>
          <a:sym typeface="Lucida Grande" charset="0"/>
        </a:defRPr>
      </a:lvl1pPr>
      <a:lvl2pPr marL="464327" indent="-267881" algn="l" rtl="0" eaLnBrk="0" fontAlgn="base" hangingPunct="0">
        <a:spcBef>
          <a:spcPts val="2953"/>
        </a:spcBef>
        <a:spcAft>
          <a:spcPct val="0"/>
        </a:spcAft>
        <a:buClr>
          <a:srgbClr val="FEFFFE"/>
        </a:buClr>
        <a:buSzPct val="100000"/>
        <a:buFont typeface="Lucida Grande" charset="0"/>
        <a:buChar char="•"/>
        <a:defRPr sz="2672" kern="1200">
          <a:solidFill>
            <a:schemeClr val="tx1"/>
          </a:solidFill>
          <a:latin typeface="+mn-lt"/>
          <a:ea typeface="+mn-ea"/>
          <a:cs typeface="+mn-cs"/>
          <a:sym typeface="Lucida Grande" charset="0"/>
        </a:defRPr>
      </a:lvl2pPr>
      <a:lvl3pPr marL="732208" indent="-267881" algn="l" rtl="0" eaLnBrk="0" fontAlgn="base" hangingPunct="0">
        <a:spcBef>
          <a:spcPts val="2953"/>
        </a:spcBef>
        <a:spcAft>
          <a:spcPct val="0"/>
        </a:spcAft>
        <a:buClr>
          <a:srgbClr val="FEFFFE"/>
        </a:buClr>
        <a:buSzPct val="100000"/>
        <a:buFont typeface="Lucida Grande" charset="0"/>
        <a:buChar char="•"/>
        <a:defRPr sz="2672" kern="1200">
          <a:solidFill>
            <a:schemeClr val="tx1"/>
          </a:solidFill>
          <a:latin typeface="+mn-lt"/>
          <a:ea typeface="+mn-ea"/>
          <a:cs typeface="+mn-cs"/>
          <a:sym typeface="Lucida Grande" charset="0"/>
        </a:defRPr>
      </a:lvl3pPr>
      <a:lvl4pPr marL="1000089" indent="-267881" algn="l" rtl="0" eaLnBrk="0" fontAlgn="base" hangingPunct="0">
        <a:spcBef>
          <a:spcPts val="2953"/>
        </a:spcBef>
        <a:spcAft>
          <a:spcPct val="0"/>
        </a:spcAft>
        <a:buClr>
          <a:srgbClr val="FEFFFE"/>
        </a:buClr>
        <a:buSzPct val="100000"/>
        <a:buFont typeface="Lucida Grande" charset="0"/>
        <a:buChar char="•"/>
        <a:defRPr sz="2672" kern="1200">
          <a:solidFill>
            <a:schemeClr val="tx1"/>
          </a:solidFill>
          <a:latin typeface="+mn-lt"/>
          <a:ea typeface="+mn-ea"/>
          <a:cs typeface="+mn-cs"/>
          <a:sym typeface="Lucida Grande" charset="0"/>
        </a:defRPr>
      </a:lvl4pPr>
      <a:lvl5pPr marL="1267971" indent="-267881" algn="l" rtl="0" eaLnBrk="0" fontAlgn="base" hangingPunct="0">
        <a:spcBef>
          <a:spcPts val="2953"/>
        </a:spcBef>
        <a:spcAft>
          <a:spcPct val="0"/>
        </a:spcAft>
        <a:buClr>
          <a:srgbClr val="FEFFFE"/>
        </a:buClr>
        <a:buSzPct val="100000"/>
        <a:buFont typeface="Lucida Grande" charset="0"/>
        <a:buChar char="•"/>
        <a:defRPr sz="2672" kern="1200">
          <a:solidFill>
            <a:schemeClr val="tx1"/>
          </a:solidFill>
          <a:latin typeface="+mn-lt"/>
          <a:ea typeface="+mn-ea"/>
          <a:cs typeface="+mn-cs"/>
          <a:sym typeface="Lucida Grande" charset="0"/>
        </a:defRPr>
      </a:lvl5pPr>
      <a:lvl6pPr marL="1768015"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6pPr>
      <a:lvl7pPr marL="2089473"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7pPr>
      <a:lvl8pPr marL="2410930"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8pPr>
      <a:lvl9pPr marL="2732387"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9pPr>
    </p:bodyStyle>
    <p:otherStyle>
      <a:defPPr>
        <a:defRPr lang="en-US"/>
      </a:defPPr>
      <a:lvl1pPr marL="0" algn="l" defTabSz="642915" rtl="0" eaLnBrk="1" latinLnBrk="0" hangingPunct="1">
        <a:defRPr sz="1266" kern="1200">
          <a:solidFill>
            <a:schemeClr val="tx1"/>
          </a:solidFill>
          <a:latin typeface="+mn-lt"/>
          <a:ea typeface="+mn-ea"/>
          <a:cs typeface="+mn-cs"/>
        </a:defRPr>
      </a:lvl1pPr>
      <a:lvl2pPr marL="321457" algn="l" defTabSz="642915" rtl="0" eaLnBrk="1" latinLnBrk="0" hangingPunct="1">
        <a:defRPr sz="1266" kern="1200">
          <a:solidFill>
            <a:schemeClr val="tx1"/>
          </a:solidFill>
          <a:latin typeface="+mn-lt"/>
          <a:ea typeface="+mn-ea"/>
          <a:cs typeface="+mn-cs"/>
        </a:defRPr>
      </a:lvl2pPr>
      <a:lvl3pPr marL="642915" algn="l" defTabSz="642915" rtl="0" eaLnBrk="1" latinLnBrk="0" hangingPunct="1">
        <a:defRPr sz="1266" kern="1200">
          <a:solidFill>
            <a:schemeClr val="tx1"/>
          </a:solidFill>
          <a:latin typeface="+mn-lt"/>
          <a:ea typeface="+mn-ea"/>
          <a:cs typeface="+mn-cs"/>
        </a:defRPr>
      </a:lvl3pPr>
      <a:lvl4pPr marL="964372" algn="l" defTabSz="642915" rtl="0" eaLnBrk="1" latinLnBrk="0" hangingPunct="1">
        <a:defRPr sz="1266" kern="1200">
          <a:solidFill>
            <a:schemeClr val="tx1"/>
          </a:solidFill>
          <a:latin typeface="+mn-lt"/>
          <a:ea typeface="+mn-ea"/>
          <a:cs typeface="+mn-cs"/>
        </a:defRPr>
      </a:lvl4pPr>
      <a:lvl5pPr marL="1285829" algn="l" defTabSz="642915" rtl="0" eaLnBrk="1" latinLnBrk="0" hangingPunct="1">
        <a:defRPr sz="1266" kern="1200">
          <a:solidFill>
            <a:schemeClr val="tx1"/>
          </a:solidFill>
          <a:latin typeface="+mn-lt"/>
          <a:ea typeface="+mn-ea"/>
          <a:cs typeface="+mn-cs"/>
        </a:defRPr>
      </a:lvl5pPr>
      <a:lvl6pPr marL="1607287" algn="l" defTabSz="642915" rtl="0" eaLnBrk="1" latinLnBrk="0" hangingPunct="1">
        <a:defRPr sz="1266" kern="1200">
          <a:solidFill>
            <a:schemeClr val="tx1"/>
          </a:solidFill>
          <a:latin typeface="+mn-lt"/>
          <a:ea typeface="+mn-ea"/>
          <a:cs typeface="+mn-cs"/>
        </a:defRPr>
      </a:lvl6pPr>
      <a:lvl7pPr marL="1928744" algn="l" defTabSz="642915" rtl="0" eaLnBrk="1" latinLnBrk="0" hangingPunct="1">
        <a:defRPr sz="1266" kern="1200">
          <a:solidFill>
            <a:schemeClr val="tx1"/>
          </a:solidFill>
          <a:latin typeface="+mn-lt"/>
          <a:ea typeface="+mn-ea"/>
          <a:cs typeface="+mn-cs"/>
        </a:defRPr>
      </a:lvl7pPr>
      <a:lvl8pPr marL="2250201" algn="l" defTabSz="642915" rtl="0" eaLnBrk="1" latinLnBrk="0" hangingPunct="1">
        <a:defRPr sz="1266" kern="1200">
          <a:solidFill>
            <a:schemeClr val="tx1"/>
          </a:solidFill>
          <a:latin typeface="+mn-lt"/>
          <a:ea typeface="+mn-ea"/>
          <a:cs typeface="+mn-cs"/>
        </a:defRPr>
      </a:lvl8pPr>
      <a:lvl9pPr marL="2571659" algn="l" defTabSz="642915" rtl="0" eaLnBrk="1" latinLnBrk="0" hangingPunct="1">
        <a:defRPr sz="126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55350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ph type="title"/>
          </p:nvPr>
        </p:nvSpPr>
        <p:spPr/>
        <p:txBody>
          <a:bodyPr/>
          <a:lstStyle/>
          <a:p>
            <a:pPr eaLnBrk="1" hangingPunct="1"/>
            <a:r>
              <a:rPr lang="en-US" altLang="en-US" sz="3375" b="1">
                <a:latin typeface="Book Antiqua" panose="02040602050305030304" pitchFamily="18" charset="0"/>
              </a:rPr>
              <a:t>Photosynthesis and Respiration</a:t>
            </a:r>
          </a:p>
        </p:txBody>
      </p:sp>
      <p:sp>
        <p:nvSpPr>
          <p:cNvPr id="15363" name="Rectangle 2"/>
          <p:cNvSpPr>
            <a:spLocks noChangeArrowheads="1"/>
          </p:cNvSpPr>
          <p:nvPr>
            <p:ph type="body" idx="1"/>
          </p:nvPr>
        </p:nvSpPr>
        <p:spPr>
          <a:xfrm>
            <a:off x="2416969" y="1902023"/>
            <a:ext cx="7375922" cy="2169914"/>
          </a:xfrm>
        </p:spPr>
        <p:txBody>
          <a:bodyPr/>
          <a:lstStyle/>
          <a:p>
            <a:pPr eaLnBrk="1" hangingPunct="1"/>
            <a:r>
              <a:rPr lang="en-US" altLang="en-US" sz="2812">
                <a:solidFill>
                  <a:schemeClr val="bg1"/>
                </a:solidFill>
                <a:latin typeface="Book Antiqua" panose="02040602050305030304" pitchFamily="18" charset="0"/>
              </a:rPr>
              <a:t>Cellular respiration is the process by which other organisms gain energy from eating the tissues of producers.</a:t>
            </a:r>
          </a:p>
        </p:txBody>
      </p:sp>
    </p:spTree>
    <p:extLst>
      <p:ext uri="{BB962C8B-B14F-4D97-AF65-F5344CB8AC3E}">
        <p14:creationId xmlns:p14="http://schemas.microsoft.com/office/powerpoint/2010/main" val="4571657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ebooks.bfwpub.com/friedlandapes/figures/3_4_big.jpg"/>
          <p:cNvPicPr>
            <a:picLocks noChangeAspect="1" noChangeArrowheads="1"/>
          </p:cNvPicPr>
          <p:nvPr/>
        </p:nvPicPr>
        <p:blipFill>
          <a:blip r:embed="rId2">
            <a:extLst>
              <a:ext uri="{28A0092B-C50C-407E-A947-70E740481C1C}">
                <a14:useLocalDpi xmlns:a14="http://schemas.microsoft.com/office/drawing/2010/main" val="0"/>
              </a:ext>
            </a:extLst>
          </a:blip>
          <a:srcRect t="57088"/>
          <a:stretch>
            <a:fillRect/>
          </a:stretch>
        </p:blipFill>
        <p:spPr bwMode="auto">
          <a:xfrm>
            <a:off x="1752824" y="1173138"/>
            <a:ext cx="8704213" cy="4999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59574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Rectangle 1"/>
          <p:cNvSpPr>
            <a:spLocks noChangeArrowheads="1"/>
          </p:cNvSpPr>
          <p:nvPr>
            <p:ph type="title"/>
          </p:nvPr>
        </p:nvSpPr>
        <p:spPr>
          <a:xfrm>
            <a:off x="1970484" y="0"/>
            <a:ext cx="8349258" cy="1500188"/>
          </a:xfrm>
        </p:spPr>
        <p:txBody>
          <a:bodyPr/>
          <a:lstStyle/>
          <a:p>
            <a:pPr eaLnBrk="1" hangingPunct="1"/>
            <a:r>
              <a:rPr lang="en-US" altLang="en-US" sz="3375" b="1">
                <a:latin typeface="Book Antiqua" panose="02040602050305030304" pitchFamily="18" charset="0"/>
              </a:rPr>
              <a:t>Trophic Levels, Food Chains, and Food Webs</a:t>
            </a:r>
          </a:p>
        </p:txBody>
      </p:sp>
      <p:sp>
        <p:nvSpPr>
          <p:cNvPr id="16386" name="Rectangle 2"/>
          <p:cNvSpPr>
            <a:spLocks noChangeArrowheads="1"/>
          </p:cNvSpPr>
          <p:nvPr>
            <p:ph type="body" idx="1"/>
          </p:nvPr>
        </p:nvSpPr>
        <p:spPr>
          <a:xfrm>
            <a:off x="2229445" y="1660922"/>
            <a:ext cx="8438555" cy="4697016"/>
          </a:xfrm>
        </p:spPr>
        <p:txBody>
          <a:bodyPr/>
          <a:lstStyle/>
          <a:p>
            <a:pPr eaLnBrk="1" hangingPunct="1"/>
            <a:r>
              <a:rPr lang="en-US" altLang="en-US" sz="2812">
                <a:solidFill>
                  <a:schemeClr val="bg1"/>
                </a:solidFill>
                <a:latin typeface="Book Antiqua" panose="02040602050305030304" pitchFamily="18" charset="0"/>
              </a:rPr>
              <a:t>Consumers (heterotrophs)- obtain energy by consuming other organisms.  </a:t>
            </a:r>
          </a:p>
          <a:p>
            <a:pPr eaLnBrk="1" hangingPunct="1"/>
            <a:r>
              <a:rPr lang="en-US" altLang="en-US" sz="2812">
                <a:solidFill>
                  <a:schemeClr val="bg1"/>
                </a:solidFill>
                <a:latin typeface="Book Antiqua" panose="02040602050305030304" pitchFamily="18" charset="0"/>
              </a:rPr>
              <a:t>Primary Consumers (herbivores)- consume producers.</a:t>
            </a:r>
          </a:p>
          <a:p>
            <a:pPr eaLnBrk="1" hangingPunct="1"/>
            <a:r>
              <a:rPr lang="en-US" altLang="en-US" sz="2812">
                <a:solidFill>
                  <a:schemeClr val="bg1"/>
                </a:solidFill>
                <a:latin typeface="Book Antiqua" panose="02040602050305030304" pitchFamily="18" charset="0"/>
              </a:rPr>
              <a:t>Secondary Consumers (carnivores)- obtain their energy by eating primary consumers.</a:t>
            </a:r>
          </a:p>
          <a:p>
            <a:pPr eaLnBrk="1" hangingPunct="1"/>
            <a:r>
              <a:rPr lang="en-US" altLang="en-US" sz="2812">
                <a:solidFill>
                  <a:schemeClr val="bg1"/>
                </a:solidFill>
                <a:latin typeface="Book Antiqua" panose="02040602050305030304" pitchFamily="18" charset="0"/>
              </a:rPr>
              <a:t>Tertiary Consumers (carnivores)- eat secondary consumers. </a:t>
            </a:r>
          </a:p>
        </p:txBody>
      </p:sp>
    </p:spTree>
    <p:extLst>
      <p:ext uri="{BB962C8B-B14F-4D97-AF65-F5344CB8AC3E}">
        <p14:creationId xmlns:p14="http://schemas.microsoft.com/office/powerpoint/2010/main" val="32253860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companionplants.com/images/small-plan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5991" y="190872"/>
            <a:ext cx="2217911"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91953" y="750094"/>
            <a:ext cx="4952628" cy="642938"/>
          </a:xfrm>
        </p:spPr>
        <p:txBody>
          <a:bodyPr>
            <a:noAutofit/>
          </a:bodyPr>
          <a:lstStyle/>
          <a:p>
            <a:pPr>
              <a:defRPr/>
            </a:pPr>
            <a:r>
              <a:rPr lang="en-US" sz="4640" b="1" dirty="0">
                <a:effectLst>
                  <a:outerShdw blurRad="38100" dist="38100" dir="2700000" algn="tl">
                    <a:srgbClr val="000000">
                      <a:alpha val="43137"/>
                    </a:srgbClr>
                  </a:outerShdw>
                </a:effectLst>
              </a:rPr>
              <a:t>Photosynthesis &amp; Cellular Respiration</a:t>
            </a:r>
          </a:p>
        </p:txBody>
      </p:sp>
      <p:sp>
        <p:nvSpPr>
          <p:cNvPr id="3" name="Content Placeholder 2"/>
          <p:cNvSpPr>
            <a:spLocks noGrp="1"/>
          </p:cNvSpPr>
          <p:nvPr>
            <p:ph idx="1"/>
          </p:nvPr>
        </p:nvSpPr>
        <p:spPr>
          <a:xfrm>
            <a:off x="1599902" y="2140893"/>
            <a:ext cx="8952012" cy="4099843"/>
          </a:xfrm>
        </p:spPr>
        <p:txBody>
          <a:bodyPr>
            <a:normAutofit/>
          </a:bodyPr>
          <a:lstStyle/>
          <a:p>
            <a:pPr>
              <a:defRPr/>
            </a:pPr>
            <a:r>
              <a:rPr lang="en-US" b="1" dirty="0">
                <a:solidFill>
                  <a:srgbClr val="0070C0"/>
                </a:solidFill>
              </a:rPr>
              <a:t>All organisms—</a:t>
            </a:r>
            <a:r>
              <a:rPr lang="en-US" sz="2400" spc="-150" dirty="0">
                <a:solidFill>
                  <a:srgbClr val="0070C0"/>
                </a:solidFill>
              </a:rPr>
              <a:t>including producers</a:t>
            </a:r>
            <a:r>
              <a:rPr lang="en-US" b="1" dirty="0">
                <a:solidFill>
                  <a:srgbClr val="0070C0"/>
                </a:solidFill>
              </a:rPr>
              <a:t>—carry out            respiration</a:t>
            </a:r>
            <a:r>
              <a:rPr lang="en-US" dirty="0">
                <a:solidFill>
                  <a:srgbClr val="0070C0"/>
                </a:solidFill>
              </a:rPr>
              <a:t> </a:t>
            </a:r>
            <a:r>
              <a:rPr lang="en-US" sz="2400" dirty="0">
                <a:solidFill>
                  <a:srgbClr val="0070C0"/>
                </a:solidFill>
              </a:rPr>
              <a:t>to fuel their own metabolism and growth. </a:t>
            </a:r>
            <a:endParaRPr lang="en-US" i="1" dirty="0">
              <a:solidFill>
                <a:srgbClr val="0070C0"/>
              </a:solidFill>
            </a:endParaRPr>
          </a:p>
          <a:p>
            <a:pPr>
              <a:defRPr/>
            </a:pPr>
            <a:r>
              <a:rPr lang="en-US" sz="2400" dirty="0">
                <a:solidFill>
                  <a:srgbClr val="0070C0"/>
                </a:solidFill>
              </a:rPr>
              <a:t>Producers generate more O</a:t>
            </a:r>
            <a:r>
              <a:rPr lang="en-US" sz="1600" dirty="0">
                <a:solidFill>
                  <a:srgbClr val="0070C0"/>
                </a:solidFill>
              </a:rPr>
              <a:t>2</a:t>
            </a:r>
            <a:r>
              <a:rPr lang="en-US" sz="2400" dirty="0">
                <a:solidFill>
                  <a:srgbClr val="0070C0"/>
                </a:solidFill>
              </a:rPr>
              <a:t> via photosynthesis than they consume via respiration (net production of O</a:t>
            </a:r>
            <a:r>
              <a:rPr lang="en-US" sz="1800" dirty="0">
                <a:solidFill>
                  <a:srgbClr val="0070C0"/>
                </a:solidFill>
              </a:rPr>
              <a:t>2</a:t>
            </a:r>
            <a:r>
              <a:rPr lang="en-US" sz="2400" dirty="0">
                <a:solidFill>
                  <a:srgbClr val="0070C0"/>
                </a:solidFill>
              </a:rPr>
              <a:t>) </a:t>
            </a:r>
          </a:p>
          <a:p>
            <a:pPr>
              <a:defRPr/>
            </a:pPr>
            <a:r>
              <a:rPr lang="en-US" sz="2400" dirty="0">
                <a:solidFill>
                  <a:srgbClr val="0070C0"/>
                </a:solidFill>
              </a:rPr>
              <a:t>Producers only respire, consuming O</a:t>
            </a:r>
            <a:r>
              <a:rPr lang="en-US" sz="1800" dirty="0">
                <a:solidFill>
                  <a:srgbClr val="0070C0"/>
                </a:solidFill>
              </a:rPr>
              <a:t>2 </a:t>
            </a:r>
            <a:r>
              <a:rPr lang="en-US" sz="2400" dirty="0">
                <a:solidFill>
                  <a:srgbClr val="0070C0"/>
                </a:solidFill>
              </a:rPr>
              <a:t>without generating it, yet producers photosynthesize more than they respire. </a:t>
            </a:r>
          </a:p>
          <a:p>
            <a:pPr>
              <a:defRPr/>
            </a:pPr>
            <a:r>
              <a:rPr lang="en-US" b="1" dirty="0">
                <a:solidFill>
                  <a:srgbClr val="0070C0"/>
                </a:solidFill>
              </a:rPr>
              <a:t>Net effect is an excess of oxygen that is released into the air and an excess of carbon that is stored in the tissues of producers.</a:t>
            </a:r>
          </a:p>
        </p:txBody>
      </p:sp>
    </p:spTree>
    <p:extLst>
      <p:ext uri="{BB962C8B-B14F-4D97-AF65-F5344CB8AC3E}">
        <p14:creationId xmlns:p14="http://schemas.microsoft.com/office/powerpoint/2010/main" val="40571470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9844" y="1178719"/>
            <a:ext cx="7233047" cy="5232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59844" y="214312"/>
            <a:ext cx="7233047" cy="611706"/>
          </a:xfrm>
          <a:prstGeom prst="rect">
            <a:avLst/>
          </a:prstGeom>
          <a:noFill/>
        </p:spPr>
        <p:txBody>
          <a:bodyPr>
            <a:spAutoFit/>
          </a:bodyPr>
          <a:lstStyle/>
          <a:p>
            <a:pPr algn="ctr">
              <a:defRPr/>
            </a:pPr>
            <a:r>
              <a:rPr lang="en-US" sz="3375" dirty="0">
                <a:solidFill>
                  <a:schemeClr val="accent2">
                    <a:lumMod val="50000"/>
                  </a:schemeClr>
                </a:solidFill>
              </a:rPr>
              <a:t>FOOD CHAIN</a:t>
            </a:r>
          </a:p>
        </p:txBody>
      </p:sp>
    </p:spTree>
    <p:extLst>
      <p:ext uri="{BB962C8B-B14F-4D97-AF65-F5344CB8AC3E}">
        <p14:creationId xmlns:p14="http://schemas.microsoft.com/office/powerpoint/2010/main" val="17859726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3" name="Rectangle 1"/>
          <p:cNvSpPr>
            <a:spLocks noChangeArrowheads="1"/>
          </p:cNvSpPr>
          <p:nvPr>
            <p:ph type="body" idx="1"/>
          </p:nvPr>
        </p:nvSpPr>
        <p:spPr>
          <a:xfrm>
            <a:off x="1979414" y="267890"/>
            <a:ext cx="8295680" cy="4500563"/>
          </a:xfrm>
        </p:spPr>
        <p:txBody>
          <a:bodyPr/>
          <a:lstStyle/>
          <a:p>
            <a:pPr eaLnBrk="1" hangingPunct="1"/>
            <a:r>
              <a:rPr lang="en-US" altLang="en-US" sz="2812">
                <a:solidFill>
                  <a:schemeClr val="bg1"/>
                </a:solidFill>
                <a:latin typeface="Book Antiqua" panose="02040602050305030304" pitchFamily="18" charset="0"/>
              </a:rPr>
              <a:t>Food Chain- The sequence of consumption from producers through tertiary consumers.</a:t>
            </a:r>
          </a:p>
          <a:p>
            <a:pPr eaLnBrk="1" hangingPunct="1"/>
            <a:r>
              <a:rPr lang="en-US" altLang="en-US" sz="2812">
                <a:solidFill>
                  <a:schemeClr val="bg1"/>
                </a:solidFill>
                <a:latin typeface="Book Antiqua" panose="02040602050305030304" pitchFamily="18" charset="0"/>
              </a:rPr>
              <a:t>Food Web- A more realistic type of food chain that takes into account the complexity of nature.</a:t>
            </a:r>
          </a:p>
        </p:txBody>
      </p:sp>
    </p:spTree>
    <p:extLst>
      <p:ext uri="{BB962C8B-B14F-4D97-AF65-F5344CB8AC3E}">
        <p14:creationId xmlns:p14="http://schemas.microsoft.com/office/powerpoint/2010/main" val="27699401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0578" y="1178719"/>
            <a:ext cx="6750844" cy="5595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667000" y="214312"/>
            <a:ext cx="6858000" cy="611706"/>
          </a:xfrm>
          <a:prstGeom prst="rect">
            <a:avLst/>
          </a:prstGeom>
          <a:noFill/>
        </p:spPr>
        <p:txBody>
          <a:bodyPr>
            <a:spAutoFit/>
          </a:bodyPr>
          <a:lstStyle/>
          <a:p>
            <a:pPr algn="ctr">
              <a:defRPr/>
            </a:pPr>
            <a:r>
              <a:rPr lang="en-US" sz="3375" dirty="0">
                <a:solidFill>
                  <a:schemeClr val="accent2">
                    <a:lumMod val="50000"/>
                  </a:schemeClr>
                </a:solidFill>
              </a:rPr>
              <a:t>FOOD WEB</a:t>
            </a:r>
          </a:p>
        </p:txBody>
      </p:sp>
    </p:spTree>
    <p:extLst>
      <p:ext uri="{BB962C8B-B14F-4D97-AF65-F5344CB8AC3E}">
        <p14:creationId xmlns:p14="http://schemas.microsoft.com/office/powerpoint/2010/main" val="37743503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726" y="533549"/>
            <a:ext cx="8685237" cy="642938"/>
          </a:xfrm>
        </p:spPr>
        <p:txBody>
          <a:bodyPr>
            <a:normAutofit fontScale="90000"/>
          </a:bodyPr>
          <a:lstStyle/>
          <a:p>
            <a:pPr>
              <a:defRPr/>
            </a:pPr>
            <a:r>
              <a:rPr lang="en-US" b="1" dirty="0" smtClean="0">
                <a:effectLst>
                  <a:outerShdw blurRad="38100" dist="38100" dir="2700000" algn="tl">
                    <a:srgbClr val="000000">
                      <a:alpha val="43137"/>
                    </a:srgbClr>
                  </a:outerShdw>
                </a:effectLst>
              </a:rPr>
              <a:t>Ecosystem Productivity</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727150" y="1600647"/>
            <a:ext cx="8787929" cy="4848820"/>
          </a:xfrm>
        </p:spPr>
        <p:txBody>
          <a:bodyPr>
            <a:normAutofit/>
          </a:bodyPr>
          <a:lstStyle/>
          <a:p>
            <a:pPr>
              <a:defRPr/>
            </a:pPr>
            <a:r>
              <a:rPr lang="en-US" sz="2400" dirty="0">
                <a:solidFill>
                  <a:srgbClr val="0070C0"/>
                </a:solidFill>
              </a:rPr>
              <a:t>Environmental scientists look at the total amount of solar energy that the producers in an ecosystem capture via photosynthesis over a given amount of time = </a:t>
            </a:r>
            <a:r>
              <a:rPr lang="en-US" sz="2400" b="1" dirty="0">
                <a:solidFill>
                  <a:srgbClr val="0070C0"/>
                </a:solidFill>
              </a:rPr>
              <a:t>gross primary productivity (GPP)</a:t>
            </a:r>
            <a:r>
              <a:rPr lang="en-US" sz="2400" dirty="0">
                <a:solidFill>
                  <a:srgbClr val="0070C0"/>
                </a:solidFill>
              </a:rPr>
              <a:t> of the ecosystem.</a:t>
            </a:r>
          </a:p>
          <a:p>
            <a:pPr>
              <a:defRPr/>
            </a:pPr>
            <a:r>
              <a:rPr lang="en-US" sz="2400" dirty="0">
                <a:solidFill>
                  <a:srgbClr val="0070C0"/>
                </a:solidFill>
              </a:rPr>
              <a:t>Note that the term </a:t>
            </a:r>
            <a:r>
              <a:rPr lang="en-US" sz="2400" i="1" dirty="0">
                <a:solidFill>
                  <a:srgbClr val="0070C0"/>
                </a:solidFill>
              </a:rPr>
              <a:t>gross</a:t>
            </a:r>
            <a:r>
              <a:rPr lang="en-US" sz="2400" dirty="0">
                <a:solidFill>
                  <a:srgbClr val="0070C0"/>
                </a:solidFill>
              </a:rPr>
              <a:t>, as used here, indicates the </a:t>
            </a:r>
            <a:r>
              <a:rPr lang="en-US" sz="2400" b="1" i="1" dirty="0">
                <a:solidFill>
                  <a:srgbClr val="0070C0"/>
                </a:solidFill>
              </a:rPr>
              <a:t>total</a:t>
            </a:r>
            <a:r>
              <a:rPr lang="en-US" sz="2400" b="1" dirty="0">
                <a:solidFill>
                  <a:srgbClr val="0070C0"/>
                </a:solidFill>
              </a:rPr>
              <a:t> amount of energy captured by producers</a:t>
            </a:r>
            <a:r>
              <a:rPr lang="en-US" sz="2400" dirty="0">
                <a:solidFill>
                  <a:srgbClr val="0070C0"/>
                </a:solidFill>
              </a:rPr>
              <a:t>. </a:t>
            </a:r>
          </a:p>
          <a:p>
            <a:pPr>
              <a:buFont typeface="Lucida Grande" charset="0"/>
              <a:buNone/>
              <a:defRPr/>
            </a:pPr>
            <a:endParaRPr lang="en-US" sz="2400" dirty="0">
              <a:solidFill>
                <a:srgbClr val="0070C0"/>
              </a:solidFill>
            </a:endParaRPr>
          </a:p>
          <a:p>
            <a:pPr>
              <a:buFont typeface="Lucida Grande" charset="0"/>
              <a:buNone/>
              <a:defRPr/>
            </a:pPr>
            <a:r>
              <a:rPr lang="en-US" sz="2400" i="1" dirty="0">
                <a:solidFill>
                  <a:srgbClr val="0070C0"/>
                </a:solidFill>
              </a:rPr>
              <a:t>Energy captured - the energy respired by producers = </a:t>
            </a:r>
          </a:p>
          <a:p>
            <a:pPr>
              <a:buFont typeface="Lucida Grande" charset="0"/>
              <a:buNone/>
              <a:defRPr/>
            </a:pPr>
            <a:r>
              <a:rPr lang="en-US" sz="2400" i="1" dirty="0">
                <a:solidFill>
                  <a:srgbClr val="0070C0"/>
                </a:solidFill>
              </a:rPr>
              <a:t>ecosystem’s </a:t>
            </a:r>
            <a:r>
              <a:rPr lang="en-US" sz="2400" b="1" i="1" dirty="0">
                <a:solidFill>
                  <a:srgbClr val="0070C0"/>
                </a:solidFill>
              </a:rPr>
              <a:t>net primary productivity (NPP)</a:t>
            </a:r>
            <a:r>
              <a:rPr lang="en-US" sz="2400" i="1" dirty="0">
                <a:solidFill>
                  <a:srgbClr val="0070C0"/>
                </a:solidFill>
              </a:rPr>
              <a:t>:</a:t>
            </a:r>
          </a:p>
          <a:p>
            <a:pPr>
              <a:buFont typeface="Lucida Grande" charset="0"/>
              <a:buNone/>
              <a:defRPr/>
            </a:pPr>
            <a:r>
              <a:rPr lang="en-US" b="1" dirty="0" smtClean="0">
                <a:solidFill>
                  <a:srgbClr val="0070C0"/>
                </a:solidFill>
              </a:rPr>
              <a:t>NPP = GPP − respiration by producers</a:t>
            </a:r>
          </a:p>
          <a:p>
            <a:pPr>
              <a:defRPr/>
            </a:pPr>
            <a:r>
              <a:rPr lang="en-US" sz="2400" dirty="0">
                <a:solidFill>
                  <a:srgbClr val="0070C0"/>
                </a:solidFill>
              </a:rPr>
              <a:t>Ex. Think paycheck. </a:t>
            </a:r>
            <a:endParaRPr lang="en-US" dirty="0">
              <a:solidFill>
                <a:srgbClr val="0070C0"/>
              </a:solidFill>
            </a:endParaRPr>
          </a:p>
        </p:txBody>
      </p:sp>
      <p:pic>
        <p:nvPicPr>
          <p:cNvPr id="26628" name="Picture 4" descr="http://i.pinger.pl/pgr318/3e2d246500012817490d8582/pobrano-z-tapety.pinger.pl-0E.jpg"/>
          <p:cNvPicPr>
            <a:picLocks noChangeAspect="1" noChangeArrowheads="1"/>
          </p:cNvPicPr>
          <p:nvPr/>
        </p:nvPicPr>
        <p:blipFill>
          <a:blip r:embed="rId3" cstate="print"/>
          <a:srcRect l="17557" r="22901"/>
          <a:stretch>
            <a:fillRect/>
          </a:stretch>
        </p:blipFill>
        <p:spPr bwMode="auto">
          <a:xfrm>
            <a:off x="8610600" y="3581401"/>
            <a:ext cx="1981200" cy="24955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711501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726" y="533549"/>
            <a:ext cx="8685237" cy="642938"/>
          </a:xfrm>
        </p:spPr>
        <p:txBody>
          <a:bodyPr>
            <a:normAutofit fontScale="90000"/>
          </a:bodyPr>
          <a:lstStyle/>
          <a:p>
            <a:pPr>
              <a:defRPr/>
            </a:pPr>
            <a:r>
              <a:rPr lang="en-US" b="1" dirty="0" smtClean="0">
                <a:effectLst>
                  <a:outerShdw blurRad="38100" dist="38100" dir="2700000" algn="tl">
                    <a:srgbClr val="000000">
                      <a:alpha val="43137"/>
                    </a:srgbClr>
                  </a:outerShdw>
                </a:effectLst>
              </a:rPr>
              <a:t>Ecosystem Productivity</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99902" y="1752451"/>
            <a:ext cx="3353098" cy="5105549"/>
          </a:xfrm>
        </p:spPr>
        <p:txBody>
          <a:bodyPr/>
          <a:lstStyle/>
          <a:p>
            <a:pPr>
              <a:defRPr/>
            </a:pPr>
            <a:r>
              <a:rPr lang="en-US" sz="2400" i="1" dirty="0">
                <a:solidFill>
                  <a:srgbClr val="0070C0"/>
                </a:solidFill>
              </a:rPr>
              <a:t>GPP is essentially a measure of how much photosynthesis is occurring over some amount of time. </a:t>
            </a:r>
          </a:p>
          <a:p>
            <a:pPr>
              <a:defRPr/>
            </a:pPr>
            <a:r>
              <a:rPr lang="en-US" dirty="0">
                <a:solidFill>
                  <a:srgbClr val="0070C0"/>
                </a:solidFill>
              </a:rPr>
              <a:t>Unfortunately </a:t>
            </a:r>
            <a:r>
              <a:rPr lang="en-US" b="1" dirty="0">
                <a:solidFill>
                  <a:srgbClr val="0070C0"/>
                </a:solidFill>
              </a:rPr>
              <a:t>converting sunlight into chemical energy is not an efficient process.</a:t>
            </a:r>
          </a:p>
          <a:p>
            <a:pPr>
              <a:defRPr/>
            </a:pPr>
            <a:endParaRPr lang="en-US" dirty="0"/>
          </a:p>
        </p:txBody>
      </p:sp>
      <p:pic>
        <p:nvPicPr>
          <p:cNvPr id="24580" name="Picture 2"/>
          <p:cNvPicPr>
            <a:picLocks noChangeAspect="1" noChangeArrowheads="1"/>
          </p:cNvPicPr>
          <p:nvPr/>
        </p:nvPicPr>
        <p:blipFill>
          <a:blip r:embed="rId3">
            <a:extLst>
              <a:ext uri="{28A0092B-C50C-407E-A947-70E740481C1C}">
                <a14:useLocalDpi xmlns:a14="http://schemas.microsoft.com/office/drawing/2010/main" val="0"/>
              </a:ext>
            </a:extLst>
          </a:blip>
          <a:srcRect l="57979" t="16666" r="1025" b="13542"/>
          <a:stretch>
            <a:fillRect/>
          </a:stretch>
        </p:blipFill>
        <p:spPr bwMode="auto">
          <a:xfrm>
            <a:off x="5015508" y="1447726"/>
            <a:ext cx="5652492" cy="541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52638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Rectangle 2"/>
          <p:cNvSpPr>
            <a:spLocks noChangeArrowheads="1"/>
          </p:cNvSpPr>
          <p:nvPr>
            <p:ph type="title"/>
          </p:nvPr>
        </p:nvSpPr>
        <p:spPr>
          <a:xfrm>
            <a:off x="2452688" y="267891"/>
            <a:ext cx="7340203" cy="1232297"/>
          </a:xfrm>
        </p:spPr>
        <p:txBody>
          <a:bodyPr/>
          <a:lstStyle/>
          <a:p>
            <a:pPr eaLnBrk="1" hangingPunct="1"/>
            <a:r>
              <a:rPr lang="en-US" altLang="en-US" sz="3375" b="1">
                <a:latin typeface="Book Antiqua" panose="02040602050305030304" pitchFamily="18" charset="0"/>
              </a:rPr>
              <a:t>Ecosystem Productivity</a:t>
            </a:r>
          </a:p>
        </p:txBody>
      </p:sp>
      <p:sp>
        <p:nvSpPr>
          <p:cNvPr id="26627" name="Text Box 7"/>
          <p:cNvSpPr txBox="1">
            <a:spLocks/>
          </p:cNvSpPr>
          <p:nvPr/>
        </p:nvSpPr>
        <p:spPr bwMode="auto">
          <a:xfrm>
            <a:off x="2345531" y="910828"/>
            <a:ext cx="7929563" cy="222240"/>
          </a:xfrm>
          <a:prstGeom prst="rect">
            <a:avLst/>
          </a:prstGeom>
          <a:noFill/>
          <a:ln>
            <a:noFill/>
          </a:ln>
          <a:effectLst/>
          <a:extLst>
            <a:ext uri="{909E8E84-426E-40DD-AFC4-6F175D3DCCD1}">
              <a14:hiddenFill xmlns:a14="http://schemas.microsoft.com/office/drawing/2010/main">
                <a:gradFill rotWithShape="0">
                  <a:gsLst>
                    <a:gs pos="0">
                      <a:srgbClr val="074EB3"/>
                    </a:gs>
                    <a:gs pos="100000">
                      <a:srgbClr val="0B3280"/>
                    </a:gs>
                  </a:gsLst>
                  <a:lin ang="5400000" scaled="1"/>
                </a:gra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rgbClr val="FEFFFE"/>
                </a:solidFill>
                <a:latin typeface="Lucida Grande" charset="0"/>
                <a:sym typeface="Lucida Grande" charset="0"/>
              </a:defRPr>
            </a:lvl1pPr>
            <a:lvl2pPr marL="742950" indent="-285750">
              <a:defRPr sz="1200">
                <a:solidFill>
                  <a:srgbClr val="FEFFFE"/>
                </a:solidFill>
                <a:latin typeface="Lucida Grande" charset="0"/>
                <a:sym typeface="Lucida Grande" charset="0"/>
              </a:defRPr>
            </a:lvl2pPr>
            <a:lvl3pPr marL="1143000" indent="-228600">
              <a:defRPr sz="1200">
                <a:solidFill>
                  <a:srgbClr val="FEFFFE"/>
                </a:solidFill>
                <a:latin typeface="Lucida Grande" charset="0"/>
                <a:sym typeface="Lucida Grande" charset="0"/>
              </a:defRPr>
            </a:lvl3pPr>
            <a:lvl4pPr marL="1600200" indent="-228600">
              <a:defRPr sz="1200">
                <a:solidFill>
                  <a:srgbClr val="FEFFFE"/>
                </a:solidFill>
                <a:latin typeface="Lucida Grande" charset="0"/>
                <a:sym typeface="Lucida Grande" charset="0"/>
              </a:defRPr>
            </a:lvl4pPr>
            <a:lvl5pPr marL="2057400" indent="-228600">
              <a:defRPr sz="1200">
                <a:solidFill>
                  <a:srgbClr val="FEFFFE"/>
                </a:solidFill>
                <a:latin typeface="Lucida Grande"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sym typeface="Lucida Grande" charset="0"/>
              </a:defRPr>
            </a:lvl9pPr>
          </a:lstStyle>
          <a:p>
            <a:pPr eaLnBrk="1" hangingPunct="1">
              <a:spcBef>
                <a:spcPct val="50000"/>
              </a:spcBef>
            </a:pPr>
            <a:endParaRPr lang="en-US" altLang="en-US" sz="844">
              <a:latin typeface="Book Antiqua" panose="02040602050305030304" pitchFamily="18" charset="0"/>
            </a:endParaRPr>
          </a:p>
        </p:txBody>
      </p:sp>
      <p:sp>
        <p:nvSpPr>
          <p:cNvPr id="19465" name="Rectangle 9"/>
          <p:cNvSpPr>
            <a:spLocks noChangeArrowheads="1"/>
          </p:cNvSpPr>
          <p:nvPr>
            <p:ph type="body" idx="1"/>
          </p:nvPr>
        </p:nvSpPr>
        <p:spPr>
          <a:xfrm>
            <a:off x="2399109" y="1714501"/>
            <a:ext cx="7358063" cy="4106540"/>
          </a:xfrm>
        </p:spPr>
        <p:txBody>
          <a:bodyPr/>
          <a:lstStyle/>
          <a:p>
            <a:pPr eaLnBrk="1" hangingPunct="1"/>
            <a:r>
              <a:rPr lang="en-US" altLang="en-US" sz="2812">
                <a:solidFill>
                  <a:schemeClr val="bg1"/>
                </a:solidFill>
                <a:latin typeface="Book Antiqua" panose="02040602050305030304" pitchFamily="18" charset="0"/>
              </a:rPr>
              <a:t>Gross primary productivity (GPP)- The total amount of solar energy that the producers in an ecosystem capture via </a:t>
            </a:r>
            <a:r>
              <a:rPr lang="en-US" altLang="en-US" sz="2812">
                <a:solidFill>
                  <a:srgbClr val="FF0000"/>
                </a:solidFill>
                <a:latin typeface="Book Antiqua" panose="02040602050305030304" pitchFamily="18" charset="0"/>
              </a:rPr>
              <a:t>photosynthesis</a:t>
            </a:r>
            <a:r>
              <a:rPr lang="en-US" altLang="en-US" sz="2812">
                <a:solidFill>
                  <a:schemeClr val="bg1"/>
                </a:solidFill>
                <a:latin typeface="Book Antiqua" panose="02040602050305030304" pitchFamily="18" charset="0"/>
              </a:rPr>
              <a:t> over a given amount of time.  </a:t>
            </a:r>
          </a:p>
          <a:p>
            <a:pPr eaLnBrk="1" hangingPunct="1"/>
            <a:r>
              <a:rPr lang="en-US" altLang="en-US" sz="2812">
                <a:solidFill>
                  <a:schemeClr val="bg1"/>
                </a:solidFill>
                <a:latin typeface="Book Antiqua" panose="02040602050305030304" pitchFamily="18" charset="0"/>
              </a:rPr>
              <a:t>Net primary productivity (NPP)-  The energy captured (GPP) minus the energy respired by producers.</a:t>
            </a:r>
          </a:p>
          <a:p>
            <a:pPr eaLnBrk="1" hangingPunct="1"/>
            <a:r>
              <a:rPr lang="en-US" altLang="en-US" sz="2812">
                <a:solidFill>
                  <a:schemeClr val="bg1"/>
                </a:solidFill>
                <a:latin typeface="Book Antiqua" panose="02040602050305030304" pitchFamily="18" charset="0"/>
              </a:rPr>
              <a:t>NPP= GPP- respiration</a:t>
            </a:r>
          </a:p>
        </p:txBody>
      </p:sp>
    </p:spTree>
    <p:extLst>
      <p:ext uri="{BB962C8B-B14F-4D97-AF65-F5344CB8AC3E}">
        <p14:creationId xmlns:p14="http://schemas.microsoft.com/office/powerpoint/2010/main" val="15307892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6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6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0" y="0"/>
            <a:ext cx="8572500" cy="6269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7"/>
          <p:cNvSpPr>
            <a:spLocks noChangeArrowheads="1"/>
          </p:cNvSpPr>
          <p:nvPr/>
        </p:nvSpPr>
        <p:spPr bwMode="auto">
          <a:xfrm>
            <a:off x="1524000" y="5786437"/>
            <a:ext cx="9144000" cy="1071563"/>
          </a:xfrm>
          <a:prstGeom prst="rect">
            <a:avLst/>
          </a:prstGeom>
          <a:solidFill>
            <a:srgbClr val="669900"/>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lstStyle>
            <a:lvl1pPr algn="ctr">
              <a:defRPr sz="3200">
                <a:solidFill>
                  <a:srgbClr val="FFFFFF"/>
                </a:solidFill>
                <a:latin typeface="Lucida Grande" charset="0"/>
                <a:sym typeface="Lucida Grande" charset="0"/>
              </a:defRPr>
            </a:lvl1pPr>
            <a:lvl2pPr marL="742950" indent="-285750" algn="ctr">
              <a:defRPr sz="3200">
                <a:solidFill>
                  <a:srgbClr val="FFFFFF"/>
                </a:solidFill>
                <a:latin typeface="Lucida Grande" charset="0"/>
                <a:sym typeface="Lucida Grande" charset="0"/>
              </a:defRPr>
            </a:lvl2pPr>
            <a:lvl3pPr marL="1143000" indent="-228600" algn="ctr">
              <a:defRPr sz="3200">
                <a:solidFill>
                  <a:srgbClr val="FFFFFF"/>
                </a:solidFill>
                <a:latin typeface="Lucida Grande" charset="0"/>
                <a:sym typeface="Lucida Grande" charset="0"/>
              </a:defRPr>
            </a:lvl3pPr>
            <a:lvl4pPr marL="1600200" indent="-228600" algn="ctr">
              <a:defRPr sz="3200">
                <a:solidFill>
                  <a:srgbClr val="FFFFFF"/>
                </a:solidFill>
                <a:latin typeface="Lucida Grande" charset="0"/>
                <a:sym typeface="Lucida Grande" charset="0"/>
              </a:defRPr>
            </a:lvl4pPr>
            <a:lvl5pPr marL="2057400" indent="-228600" algn="ctr">
              <a:defRPr sz="3200">
                <a:solidFill>
                  <a:srgbClr val="FFFFFF"/>
                </a:solidFill>
                <a:latin typeface="Lucida Grande" charset="0"/>
                <a:sym typeface="Lucida Grande" charset="0"/>
              </a:defRPr>
            </a:lvl5pPr>
            <a:lvl6pPr marL="2514600" indent="-228600" algn="ctr" eaLnBrk="0" fontAlgn="base" hangingPunct="0">
              <a:spcBef>
                <a:spcPct val="0"/>
              </a:spcBef>
              <a:spcAft>
                <a:spcPct val="0"/>
              </a:spcAft>
              <a:defRPr sz="3200">
                <a:solidFill>
                  <a:srgbClr val="FFFFFF"/>
                </a:solidFill>
                <a:latin typeface="Lucida Grande" charset="0"/>
                <a:sym typeface="Lucida Grande" charset="0"/>
              </a:defRPr>
            </a:lvl6pPr>
            <a:lvl7pPr marL="2971800" indent="-228600" algn="ctr" eaLnBrk="0" fontAlgn="base" hangingPunct="0">
              <a:spcBef>
                <a:spcPct val="0"/>
              </a:spcBef>
              <a:spcAft>
                <a:spcPct val="0"/>
              </a:spcAft>
              <a:defRPr sz="3200">
                <a:solidFill>
                  <a:srgbClr val="FFFFFF"/>
                </a:solidFill>
                <a:latin typeface="Lucida Grande" charset="0"/>
                <a:sym typeface="Lucida Grande" charset="0"/>
              </a:defRPr>
            </a:lvl7pPr>
            <a:lvl8pPr marL="3429000" indent="-228600" algn="ctr" eaLnBrk="0" fontAlgn="base" hangingPunct="0">
              <a:spcBef>
                <a:spcPct val="0"/>
              </a:spcBef>
              <a:spcAft>
                <a:spcPct val="0"/>
              </a:spcAft>
              <a:defRPr sz="3200">
                <a:solidFill>
                  <a:srgbClr val="FFFFFF"/>
                </a:solidFill>
                <a:latin typeface="Lucida Grande" charset="0"/>
                <a:sym typeface="Lucida Grande" charset="0"/>
              </a:defRPr>
            </a:lvl8pPr>
            <a:lvl9pPr marL="3886200" indent="-228600" algn="ctr" eaLnBrk="0" fontAlgn="base" hangingPunct="0">
              <a:spcBef>
                <a:spcPct val="0"/>
              </a:spcBef>
              <a:spcAft>
                <a:spcPct val="0"/>
              </a:spcAft>
              <a:defRPr sz="3200">
                <a:solidFill>
                  <a:srgbClr val="FFFFFF"/>
                </a:solidFill>
                <a:latin typeface="Lucida Grande" charset="0"/>
                <a:sym typeface="Lucida Grande" charset="0"/>
              </a:defRPr>
            </a:lvl9pPr>
          </a:lstStyle>
          <a:p>
            <a:pPr eaLnBrk="1" hangingPunct="1"/>
            <a:r>
              <a:rPr lang="en-US" altLang="en-US" sz="3094" b="1">
                <a:solidFill>
                  <a:schemeClr val="tx1"/>
                </a:solidFill>
                <a:latin typeface="Book Antiqua" panose="02040602050305030304" pitchFamily="18" charset="0"/>
              </a:rPr>
              <a:t>Chapter 3</a:t>
            </a:r>
          </a:p>
          <a:p>
            <a:pPr eaLnBrk="1" hangingPunct="1"/>
            <a:r>
              <a:rPr lang="en-US" altLang="en-US" sz="3094" b="1">
                <a:solidFill>
                  <a:schemeClr val="tx1"/>
                </a:solidFill>
                <a:latin typeface="Book Antiqua" panose="02040602050305030304" pitchFamily="18" charset="0"/>
              </a:rPr>
              <a:t>Ecosystem Ecology</a:t>
            </a:r>
          </a:p>
        </p:txBody>
      </p:sp>
    </p:spTree>
    <p:extLst>
      <p:ext uri="{BB962C8B-B14F-4D97-AF65-F5344CB8AC3E}">
        <p14:creationId xmlns:p14="http://schemas.microsoft.com/office/powerpoint/2010/main" val="547592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416969" y="168548"/>
            <a:ext cx="7358063" cy="1920999"/>
          </a:xfrm>
        </p:spPr>
        <p:txBody>
          <a:bodyPr/>
          <a:lstStyle/>
          <a:p>
            <a:r>
              <a:rPr lang="en-US" altLang="en-US" sz="3375">
                <a:latin typeface="Book Antiqua" panose="02040602050305030304" pitchFamily="18" charset="0"/>
                <a:cs typeface="Arial" panose="020B0604020202020204" pitchFamily="34" charset="0"/>
              </a:rPr>
              <a:t>What determines the productivity of an ecosystem?</a:t>
            </a:r>
          </a:p>
        </p:txBody>
      </p:sp>
      <p:sp>
        <p:nvSpPr>
          <p:cNvPr id="27651" name="Content Placeholder 2"/>
          <p:cNvSpPr>
            <a:spLocks noGrp="1"/>
          </p:cNvSpPr>
          <p:nvPr>
            <p:ph idx="1"/>
          </p:nvPr>
        </p:nvSpPr>
        <p:spPr/>
        <p:txBody>
          <a:bodyPr/>
          <a:lstStyle/>
          <a:p>
            <a:r>
              <a:rPr lang="en-US" altLang="en-US" smtClean="0">
                <a:solidFill>
                  <a:schemeClr val="tx2"/>
                </a:solidFill>
              </a:rPr>
              <a:t>The amount of energy available</a:t>
            </a:r>
          </a:p>
          <a:p>
            <a:r>
              <a:rPr lang="en-US" altLang="en-US" smtClean="0">
                <a:solidFill>
                  <a:schemeClr val="tx2"/>
                </a:solidFill>
              </a:rPr>
              <a:t>Measuring?  Look at the rate at which the CO</a:t>
            </a:r>
            <a:r>
              <a:rPr lang="en-US" altLang="en-US" baseline="-25000" smtClean="0">
                <a:solidFill>
                  <a:schemeClr val="tx2"/>
                </a:solidFill>
              </a:rPr>
              <a:t>2</a:t>
            </a:r>
            <a:r>
              <a:rPr lang="en-US" altLang="en-US" smtClean="0">
                <a:solidFill>
                  <a:schemeClr val="tx2"/>
                </a:solidFill>
              </a:rPr>
              <a:t> is taken up during photosynthesis and the rate it is produced in cellular respiration.</a:t>
            </a:r>
          </a:p>
          <a:p>
            <a:r>
              <a:rPr lang="en-US" altLang="en-US" smtClean="0">
                <a:solidFill>
                  <a:schemeClr val="tx2"/>
                </a:solidFill>
              </a:rPr>
              <a:t>Units are kg C/m</a:t>
            </a:r>
            <a:r>
              <a:rPr lang="en-US" altLang="en-US" baseline="-25000" smtClean="0">
                <a:solidFill>
                  <a:schemeClr val="tx2"/>
                </a:solidFill>
              </a:rPr>
              <a:t>2</a:t>
            </a:r>
            <a:r>
              <a:rPr lang="en-US" altLang="en-US" smtClean="0">
                <a:solidFill>
                  <a:schemeClr val="tx2"/>
                </a:solidFill>
              </a:rPr>
              <a:t>/day</a:t>
            </a:r>
          </a:p>
        </p:txBody>
      </p:sp>
    </p:spTree>
    <p:extLst>
      <p:ext uri="{BB962C8B-B14F-4D97-AF65-F5344CB8AC3E}">
        <p14:creationId xmlns:p14="http://schemas.microsoft.com/office/powerpoint/2010/main" val="40908067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416969" y="168549"/>
            <a:ext cx="7358063" cy="527967"/>
          </a:xfrm>
        </p:spPr>
        <p:txBody>
          <a:bodyPr>
            <a:normAutofit fontScale="90000"/>
          </a:bodyPr>
          <a:lstStyle/>
          <a:p>
            <a:endParaRPr lang="en-US" altLang="en-US" smtClean="0"/>
          </a:p>
        </p:txBody>
      </p:sp>
      <p:sp>
        <p:nvSpPr>
          <p:cNvPr id="28675" name="Content Placeholder 2"/>
          <p:cNvSpPr>
            <a:spLocks noGrp="1"/>
          </p:cNvSpPr>
          <p:nvPr>
            <p:ph idx="1"/>
          </p:nvPr>
        </p:nvSpPr>
        <p:spPr>
          <a:xfrm>
            <a:off x="2291953" y="1607344"/>
            <a:ext cx="7358063" cy="4990579"/>
          </a:xfrm>
        </p:spPr>
        <p:txBody>
          <a:bodyPr/>
          <a:lstStyle/>
          <a:p>
            <a:r>
              <a:rPr lang="en-US" altLang="en-US" smtClean="0">
                <a:solidFill>
                  <a:schemeClr val="tx2"/>
                </a:solidFill>
              </a:rPr>
              <a:t>The net primary productivity of  an ecosystem is  1 kg C/m</a:t>
            </a:r>
            <a:r>
              <a:rPr lang="en-US" altLang="en-US" baseline="-25000" smtClean="0">
                <a:solidFill>
                  <a:schemeClr val="tx2"/>
                </a:solidFill>
              </a:rPr>
              <a:t>2</a:t>
            </a:r>
            <a:r>
              <a:rPr lang="en-US" altLang="en-US" smtClean="0">
                <a:solidFill>
                  <a:schemeClr val="tx2"/>
                </a:solidFill>
              </a:rPr>
              <a:t>/year, and the energy needed by the producers for their own respiration is 1.5 kg C/m</a:t>
            </a:r>
            <a:r>
              <a:rPr lang="en-US" altLang="en-US" baseline="-25000" smtClean="0">
                <a:solidFill>
                  <a:schemeClr val="tx2"/>
                </a:solidFill>
              </a:rPr>
              <a:t>2</a:t>
            </a:r>
            <a:r>
              <a:rPr lang="en-US" altLang="en-US" smtClean="0">
                <a:solidFill>
                  <a:schemeClr val="tx2"/>
                </a:solidFill>
              </a:rPr>
              <a:t>/year.  The gross primary productivity of such an ecosystem would be?</a:t>
            </a:r>
          </a:p>
          <a:p>
            <a:endParaRPr lang="en-US" altLang="en-US" smtClean="0">
              <a:solidFill>
                <a:schemeClr val="tx2"/>
              </a:solidFill>
            </a:endParaRPr>
          </a:p>
          <a:p>
            <a:r>
              <a:rPr lang="en-US" altLang="en-US" sz="2531">
                <a:solidFill>
                  <a:schemeClr val="bg1"/>
                </a:solidFill>
                <a:latin typeface="Book Antiqua" panose="02040602050305030304" pitchFamily="18" charset="0"/>
              </a:rPr>
              <a:t>NPP= GPP- respiration</a:t>
            </a:r>
          </a:p>
          <a:p>
            <a:endParaRPr lang="en-US" altLang="en-US" smtClean="0">
              <a:solidFill>
                <a:schemeClr val="tx2"/>
              </a:solidFill>
            </a:endParaRPr>
          </a:p>
          <a:p>
            <a:endParaRPr lang="en-US" altLang="en-US" smtClean="0"/>
          </a:p>
        </p:txBody>
      </p:sp>
    </p:spTree>
    <p:extLst>
      <p:ext uri="{BB962C8B-B14F-4D97-AF65-F5344CB8AC3E}">
        <p14:creationId xmlns:p14="http://schemas.microsoft.com/office/powerpoint/2010/main" val="38879560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969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5266" y="267891"/>
            <a:ext cx="4570884" cy="624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Content Placeholder 5"/>
          <p:cNvSpPr>
            <a:spLocks noGrp="1"/>
          </p:cNvSpPr>
          <p:nvPr>
            <p:ph sz="half" idx="1"/>
          </p:nvPr>
        </p:nvSpPr>
        <p:spPr>
          <a:xfrm>
            <a:off x="1786310" y="535781"/>
            <a:ext cx="3881065" cy="5840016"/>
          </a:xfrm>
        </p:spPr>
        <p:txBody>
          <a:bodyPr/>
          <a:lstStyle/>
          <a:p>
            <a:r>
              <a:rPr lang="en-US" altLang="en-US" smtClean="0">
                <a:solidFill>
                  <a:schemeClr val="tx2"/>
                </a:solidFill>
              </a:rPr>
              <a:t>Convert sunlight </a:t>
            </a:r>
            <a:r>
              <a:rPr lang="en-US" altLang="en-US" smtClean="0">
                <a:solidFill>
                  <a:srgbClr val="FF0000"/>
                </a:solidFill>
              </a:rPr>
              <a:t>not efficient</a:t>
            </a:r>
          </a:p>
          <a:p>
            <a:r>
              <a:rPr lang="en-US" altLang="en-US" smtClean="0">
                <a:solidFill>
                  <a:schemeClr val="tx2"/>
                </a:solidFill>
              </a:rPr>
              <a:t>1% captured</a:t>
            </a:r>
          </a:p>
          <a:p>
            <a:r>
              <a:rPr lang="en-US" altLang="en-US" smtClean="0">
                <a:solidFill>
                  <a:schemeClr val="tx2"/>
                </a:solidFill>
              </a:rPr>
              <a:t>Of that energy- 60% lost to respiration and 40% supports growth and reproduction</a:t>
            </a:r>
          </a:p>
          <a:p>
            <a:r>
              <a:rPr lang="en-US" altLang="en-US" smtClean="0">
                <a:solidFill>
                  <a:schemeClr val="tx2"/>
                </a:solidFill>
              </a:rPr>
              <a:t>Measuring NPP measures change in an ecosystem. </a:t>
            </a:r>
          </a:p>
        </p:txBody>
      </p:sp>
      <p:sp>
        <p:nvSpPr>
          <p:cNvPr id="29700" name="Content Placeholder 6"/>
          <p:cNvSpPr>
            <a:spLocks noGrp="1"/>
          </p:cNvSpPr>
          <p:nvPr>
            <p:ph sz="half" idx="2"/>
          </p:nvPr>
        </p:nvSpPr>
        <p:spPr/>
        <p:txBody>
          <a:bodyPr/>
          <a:lstStyle/>
          <a:p>
            <a:endParaRPr lang="en-US" altLang="en-US" smtClean="0"/>
          </a:p>
        </p:txBody>
      </p:sp>
    </p:spTree>
    <p:extLst>
      <p:ext uri="{BB962C8B-B14F-4D97-AF65-F5344CB8AC3E}">
        <p14:creationId xmlns:p14="http://schemas.microsoft.com/office/powerpoint/2010/main" val="14330863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endParaRPr lang="en-US" altLang="en-US" smtClean="0"/>
          </a:p>
        </p:txBody>
      </p:sp>
      <p:pic>
        <p:nvPicPr>
          <p:cNvPr id="30723" name="Picture 2" descr="http://www.globalchange.umich.edu/globalchange1/current/lectures/kling/energyflow/typeeco2.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77640" y="731119"/>
            <a:ext cx="7697391" cy="6126881"/>
          </a:xfrm>
          <a:noFill/>
        </p:spPr>
      </p:pic>
    </p:spTree>
    <p:extLst>
      <p:ext uri="{BB962C8B-B14F-4D97-AF65-F5344CB8AC3E}">
        <p14:creationId xmlns:p14="http://schemas.microsoft.com/office/powerpoint/2010/main" val="8986796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6" name="Rectangle 1"/>
          <p:cNvSpPr>
            <a:spLocks noChangeArrowheads="1"/>
          </p:cNvSpPr>
          <p:nvPr>
            <p:ph type="title"/>
          </p:nvPr>
        </p:nvSpPr>
        <p:spPr>
          <a:xfrm>
            <a:off x="1845469" y="0"/>
            <a:ext cx="8822531" cy="1821656"/>
          </a:xfrm>
        </p:spPr>
        <p:txBody>
          <a:bodyPr/>
          <a:lstStyle/>
          <a:p>
            <a:pPr eaLnBrk="1" hangingPunct="1"/>
            <a:r>
              <a:rPr lang="en-US" altLang="en-US" sz="3375" b="1">
                <a:latin typeface="Book Antiqua" panose="02040602050305030304" pitchFamily="18" charset="0"/>
              </a:rPr>
              <a:t>Energy Transfer Efficiency and Trophic Pyramids</a:t>
            </a:r>
          </a:p>
        </p:txBody>
      </p:sp>
      <p:sp>
        <p:nvSpPr>
          <p:cNvPr id="2" name="Rectangle 2"/>
          <p:cNvSpPr>
            <a:spLocks noChangeArrowheads="1"/>
          </p:cNvSpPr>
          <p:nvPr>
            <p:ph type="body" idx="1"/>
          </p:nvPr>
        </p:nvSpPr>
        <p:spPr>
          <a:xfrm>
            <a:off x="1845469" y="2518172"/>
            <a:ext cx="8822531" cy="4339828"/>
          </a:xfrm>
        </p:spPr>
        <p:txBody>
          <a:bodyPr/>
          <a:lstStyle/>
          <a:p>
            <a:pPr eaLnBrk="1" hangingPunct="1">
              <a:lnSpc>
                <a:spcPct val="90000"/>
              </a:lnSpc>
            </a:pPr>
            <a:r>
              <a:rPr lang="en-US" altLang="en-US" sz="2812">
                <a:solidFill>
                  <a:schemeClr val="bg1"/>
                </a:solidFill>
                <a:latin typeface="Book Antiqua" panose="02040602050305030304" pitchFamily="18" charset="0"/>
              </a:rPr>
              <a:t>Biomass- The energy in an ecosystem is measured in terms of biomass.</a:t>
            </a:r>
          </a:p>
          <a:p>
            <a:pPr eaLnBrk="1" hangingPunct="1">
              <a:lnSpc>
                <a:spcPct val="90000"/>
              </a:lnSpc>
            </a:pPr>
            <a:r>
              <a:rPr lang="en-US" altLang="en-US" sz="2812">
                <a:solidFill>
                  <a:schemeClr val="bg1"/>
                </a:solidFill>
                <a:latin typeface="Book Antiqua" panose="02040602050305030304" pitchFamily="18" charset="0"/>
              </a:rPr>
              <a:t>Standing crop- The amount of biomass present in an ecosystem at a particular time.  </a:t>
            </a:r>
          </a:p>
          <a:p>
            <a:pPr eaLnBrk="1" hangingPunct="1">
              <a:lnSpc>
                <a:spcPct val="90000"/>
              </a:lnSpc>
            </a:pPr>
            <a:r>
              <a:rPr lang="en-US" altLang="en-US" sz="2812">
                <a:solidFill>
                  <a:schemeClr val="bg1"/>
                </a:solidFill>
                <a:latin typeface="Book Antiqua" panose="02040602050305030304" pitchFamily="18" charset="0"/>
              </a:rPr>
              <a:t>Ecological efficiency-  The proportion of consumed energy that can be passed from one trophic level to another.</a:t>
            </a:r>
          </a:p>
          <a:p>
            <a:pPr eaLnBrk="1" hangingPunct="1">
              <a:lnSpc>
                <a:spcPct val="90000"/>
              </a:lnSpc>
            </a:pPr>
            <a:r>
              <a:rPr lang="en-US" altLang="en-US" sz="2812">
                <a:solidFill>
                  <a:schemeClr val="bg1"/>
                </a:solidFill>
                <a:latin typeface="Book Antiqua" panose="02040602050305030304" pitchFamily="18" charset="0"/>
              </a:rPr>
              <a:t>Trophic pyramid-  The representation of the distribution of biomass among trophic levels.  </a:t>
            </a:r>
          </a:p>
          <a:p>
            <a:pPr eaLnBrk="1" hangingPunct="1">
              <a:lnSpc>
                <a:spcPct val="90000"/>
              </a:lnSpc>
            </a:pPr>
            <a:endParaRPr lang="en-US" altLang="en-US" sz="2812">
              <a:solidFill>
                <a:schemeClr val="bg1"/>
              </a:solidFill>
              <a:latin typeface="Book Antiqua" panose="02040602050305030304" pitchFamily="18" charset="0"/>
            </a:endParaRPr>
          </a:p>
          <a:p>
            <a:pPr eaLnBrk="1" hangingPunct="1">
              <a:lnSpc>
                <a:spcPct val="90000"/>
              </a:lnSpc>
            </a:pPr>
            <a:endParaRPr lang="en-US" altLang="en-US" sz="2812">
              <a:solidFill>
                <a:schemeClr val="bg1"/>
              </a:solidFill>
              <a:latin typeface="Book Antiqua" panose="02040602050305030304" pitchFamily="18" charset="0"/>
            </a:endParaRPr>
          </a:p>
        </p:txBody>
      </p:sp>
    </p:spTree>
    <p:extLst>
      <p:ext uri="{BB962C8B-B14F-4D97-AF65-F5344CB8AC3E}">
        <p14:creationId xmlns:p14="http://schemas.microsoft.com/office/powerpoint/2010/main" val="3748475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809750" y="168549"/>
            <a:ext cx="8626078" cy="1385217"/>
          </a:xfrm>
        </p:spPr>
        <p:txBody>
          <a:bodyPr/>
          <a:lstStyle/>
          <a:p>
            <a:r>
              <a:rPr lang="en-US" altLang="en-US" sz="2812" b="1">
                <a:latin typeface="Book Antiqua" panose="02040602050305030304" pitchFamily="18" charset="0"/>
              </a:rPr>
              <a:t>Energy Transfer Efficiency and Trophic Pyramids</a:t>
            </a:r>
            <a:endParaRPr lang="en-US" altLang="en-US" sz="2812"/>
          </a:p>
        </p:txBody>
      </p:sp>
      <p:pic>
        <p:nvPicPr>
          <p:cNvPr id="32771" name="Picture 2" descr="http://www.guidetrainingcourses.com/wp-content/uploads/2013/06/The-trophic-pyramid-and-flow-of-energy1-660x44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56172" y="2196703"/>
            <a:ext cx="3482578" cy="3750469"/>
          </a:xfrm>
          <a:noFill/>
        </p:spPr>
      </p:pic>
      <p:pic>
        <p:nvPicPr>
          <p:cNvPr id="32772" name="Picture 4" descr="https://classconnection.s3.amazonaws.com/835/flashcards/1602835/png/trophic_pyramid135077732250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0953" y="1446609"/>
            <a:ext cx="5009555" cy="4661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67004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2416969" y="168549"/>
            <a:ext cx="7358063" cy="849436"/>
          </a:xfrm>
        </p:spPr>
        <p:txBody>
          <a:bodyPr/>
          <a:lstStyle/>
          <a:p>
            <a:endParaRPr lang="en-US" altLang="en-US" smtClean="0"/>
          </a:p>
        </p:txBody>
      </p:sp>
      <p:sp>
        <p:nvSpPr>
          <p:cNvPr id="33795" name="Content Placeholder 2"/>
          <p:cNvSpPr>
            <a:spLocks noGrp="1"/>
          </p:cNvSpPr>
          <p:nvPr>
            <p:ph idx="1"/>
          </p:nvPr>
        </p:nvSpPr>
        <p:spPr>
          <a:xfrm>
            <a:off x="2416969" y="-15627"/>
            <a:ext cx="7358063" cy="2759273"/>
          </a:xfrm>
        </p:spPr>
        <p:txBody>
          <a:bodyPr/>
          <a:lstStyle/>
          <a:p>
            <a:r>
              <a:rPr lang="en-US" altLang="en-US" smtClean="0">
                <a:solidFill>
                  <a:schemeClr val="tx2"/>
                </a:solidFill>
              </a:rPr>
              <a:t>An ecosystem has an ecological efficiency of 10% .  If the producer level contains 10,000 kcal of energy, how much energy does the tertiary consumer level contain?</a:t>
            </a:r>
          </a:p>
        </p:txBody>
      </p:sp>
      <p:pic>
        <p:nvPicPr>
          <p:cNvPr id="33796" name="Picture 5"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5135" y="2464594"/>
            <a:ext cx="7018734"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85749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0" y="0"/>
            <a:ext cx="8572500" cy="6269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7"/>
          <p:cNvSpPr>
            <a:spLocks noChangeArrowheads="1"/>
          </p:cNvSpPr>
          <p:nvPr/>
        </p:nvSpPr>
        <p:spPr bwMode="auto">
          <a:xfrm>
            <a:off x="1524000" y="5786437"/>
            <a:ext cx="9144000" cy="1071563"/>
          </a:xfrm>
          <a:prstGeom prst="rect">
            <a:avLst/>
          </a:prstGeom>
          <a:solidFill>
            <a:srgbClr val="669900"/>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5719" tIns="35719" rIns="35719" bIns="35719"/>
          <a:lstStyle>
            <a:lvl1pPr algn="ctr">
              <a:defRPr sz="3200">
                <a:solidFill>
                  <a:srgbClr val="FFFFFF"/>
                </a:solidFill>
                <a:latin typeface="Lucida Grande" charset="0"/>
                <a:sym typeface="Lucida Grande" charset="0"/>
              </a:defRPr>
            </a:lvl1pPr>
            <a:lvl2pPr marL="742950" indent="-285750" algn="ctr">
              <a:defRPr sz="3200">
                <a:solidFill>
                  <a:srgbClr val="FFFFFF"/>
                </a:solidFill>
                <a:latin typeface="Lucida Grande" charset="0"/>
                <a:sym typeface="Lucida Grande" charset="0"/>
              </a:defRPr>
            </a:lvl2pPr>
            <a:lvl3pPr marL="1143000" indent="-228600" algn="ctr">
              <a:defRPr sz="3200">
                <a:solidFill>
                  <a:srgbClr val="FFFFFF"/>
                </a:solidFill>
                <a:latin typeface="Lucida Grande" charset="0"/>
                <a:sym typeface="Lucida Grande" charset="0"/>
              </a:defRPr>
            </a:lvl3pPr>
            <a:lvl4pPr marL="1600200" indent="-228600" algn="ctr">
              <a:defRPr sz="3200">
                <a:solidFill>
                  <a:srgbClr val="FFFFFF"/>
                </a:solidFill>
                <a:latin typeface="Lucida Grande" charset="0"/>
                <a:sym typeface="Lucida Grande" charset="0"/>
              </a:defRPr>
            </a:lvl4pPr>
            <a:lvl5pPr marL="2057400" indent="-228600" algn="ctr">
              <a:defRPr sz="3200">
                <a:solidFill>
                  <a:srgbClr val="FFFFFF"/>
                </a:solidFill>
                <a:latin typeface="Lucida Grande" charset="0"/>
                <a:sym typeface="Lucida Grande" charset="0"/>
              </a:defRPr>
            </a:lvl5pPr>
            <a:lvl6pPr marL="2514600" indent="-228600" algn="ctr" eaLnBrk="0" fontAlgn="base" hangingPunct="0">
              <a:spcBef>
                <a:spcPct val="0"/>
              </a:spcBef>
              <a:spcAft>
                <a:spcPct val="0"/>
              </a:spcAft>
              <a:defRPr sz="3200">
                <a:solidFill>
                  <a:srgbClr val="FFFFFF"/>
                </a:solidFill>
                <a:latin typeface="Lucida Grande" charset="0"/>
                <a:sym typeface="Lucida Grande" charset="0"/>
              </a:defRPr>
            </a:lvl6pPr>
            <a:lvl7pPr marL="2971800" indent="-228600" algn="ctr" eaLnBrk="0" fontAlgn="base" hangingPunct="0">
              <a:spcBef>
                <a:spcPct val="0"/>
              </a:spcBef>
              <a:spcAft>
                <a:spcPct val="0"/>
              </a:spcAft>
              <a:defRPr sz="3200">
                <a:solidFill>
                  <a:srgbClr val="FFFFFF"/>
                </a:solidFill>
                <a:latin typeface="Lucida Grande" charset="0"/>
                <a:sym typeface="Lucida Grande" charset="0"/>
              </a:defRPr>
            </a:lvl7pPr>
            <a:lvl8pPr marL="3429000" indent="-228600" algn="ctr" eaLnBrk="0" fontAlgn="base" hangingPunct="0">
              <a:spcBef>
                <a:spcPct val="0"/>
              </a:spcBef>
              <a:spcAft>
                <a:spcPct val="0"/>
              </a:spcAft>
              <a:defRPr sz="3200">
                <a:solidFill>
                  <a:srgbClr val="FFFFFF"/>
                </a:solidFill>
                <a:latin typeface="Lucida Grande" charset="0"/>
                <a:sym typeface="Lucida Grande" charset="0"/>
              </a:defRPr>
            </a:lvl8pPr>
            <a:lvl9pPr marL="3886200" indent="-228600" algn="ctr" eaLnBrk="0" fontAlgn="base" hangingPunct="0">
              <a:spcBef>
                <a:spcPct val="0"/>
              </a:spcBef>
              <a:spcAft>
                <a:spcPct val="0"/>
              </a:spcAft>
              <a:defRPr sz="3200">
                <a:solidFill>
                  <a:srgbClr val="FFFFFF"/>
                </a:solidFill>
                <a:latin typeface="Lucida Grande" charset="0"/>
                <a:sym typeface="Lucida Grande" charset="0"/>
              </a:defRPr>
            </a:lvl9pPr>
          </a:lstStyle>
          <a:p>
            <a:pPr defTabSz="642915" fontAlgn="base">
              <a:spcBef>
                <a:spcPct val="0"/>
              </a:spcBef>
              <a:spcAft>
                <a:spcPct val="0"/>
              </a:spcAft>
            </a:pPr>
            <a:r>
              <a:rPr lang="en-US" altLang="en-US" sz="3094" b="1">
                <a:solidFill>
                  <a:srgbClr val="FEFFFE"/>
                </a:solidFill>
                <a:latin typeface="Book Antiqua" panose="02040602050305030304" pitchFamily="18" charset="0"/>
              </a:rPr>
              <a:t>Chapter 3</a:t>
            </a:r>
          </a:p>
          <a:p>
            <a:pPr defTabSz="642915" fontAlgn="base">
              <a:spcBef>
                <a:spcPct val="0"/>
              </a:spcBef>
              <a:spcAft>
                <a:spcPct val="0"/>
              </a:spcAft>
            </a:pPr>
            <a:r>
              <a:rPr lang="en-US" altLang="en-US" sz="3094" b="1">
                <a:solidFill>
                  <a:srgbClr val="FEFFFE"/>
                </a:solidFill>
                <a:latin typeface="Book Antiqua" panose="02040602050305030304" pitchFamily="18" charset="0"/>
              </a:rPr>
              <a:t>Ecosystem Ecology</a:t>
            </a:r>
          </a:p>
        </p:txBody>
      </p:sp>
    </p:spTree>
    <p:extLst>
      <p:ext uri="{BB962C8B-B14F-4D97-AF65-F5344CB8AC3E}">
        <p14:creationId xmlns:p14="http://schemas.microsoft.com/office/powerpoint/2010/main" val="109069799"/>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3328" y="321469"/>
            <a:ext cx="4045148" cy="5464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8677" y="321469"/>
            <a:ext cx="3665637" cy="5411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7761199"/>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416969" y="168549"/>
            <a:ext cx="7358063" cy="849436"/>
          </a:xfrm>
        </p:spPr>
        <p:txBody>
          <a:bodyPr/>
          <a:lstStyle/>
          <a:p>
            <a:r>
              <a:rPr lang="en-US" altLang="en-US" sz="2531"/>
              <a:t>Ecosystem Boundaries</a:t>
            </a:r>
          </a:p>
        </p:txBody>
      </p:sp>
      <p:sp>
        <p:nvSpPr>
          <p:cNvPr id="9219" name="Content Placeholder 2"/>
          <p:cNvSpPr>
            <a:spLocks noGrp="1"/>
          </p:cNvSpPr>
          <p:nvPr>
            <p:ph idx="1"/>
          </p:nvPr>
        </p:nvSpPr>
        <p:spPr>
          <a:xfrm>
            <a:off x="2416969" y="1017985"/>
            <a:ext cx="7358063" cy="4990579"/>
          </a:xfrm>
        </p:spPr>
        <p:txBody>
          <a:bodyPr/>
          <a:lstStyle/>
          <a:p>
            <a:r>
              <a:rPr lang="en-US" altLang="en-US" smtClean="0">
                <a:solidFill>
                  <a:srgbClr val="0070C0"/>
                </a:solidFill>
              </a:rPr>
              <a:t>Biotic and abiotic components</a:t>
            </a:r>
          </a:p>
          <a:p>
            <a:pPr lvl="1"/>
            <a:r>
              <a:rPr lang="en-US" altLang="en-US" smtClean="0">
                <a:solidFill>
                  <a:srgbClr val="0070C0"/>
                </a:solidFill>
              </a:rPr>
              <a:t>Terrestrial ecosystem</a:t>
            </a:r>
          </a:p>
          <a:p>
            <a:pPr lvl="2"/>
            <a:r>
              <a:rPr lang="en-US" altLang="en-US" sz="2250">
                <a:solidFill>
                  <a:srgbClr val="0070C0"/>
                </a:solidFill>
              </a:rPr>
              <a:t>Range of a particular species of interest</a:t>
            </a:r>
          </a:p>
          <a:p>
            <a:pPr lvl="2"/>
            <a:r>
              <a:rPr lang="en-US" altLang="en-US" sz="2250">
                <a:solidFill>
                  <a:srgbClr val="0070C0"/>
                </a:solidFill>
              </a:rPr>
              <a:t>Topographic features</a:t>
            </a:r>
          </a:p>
          <a:p>
            <a:pPr lvl="2"/>
            <a:r>
              <a:rPr lang="en-US" altLang="en-US" sz="2250">
                <a:solidFill>
                  <a:srgbClr val="0070C0"/>
                </a:solidFill>
              </a:rPr>
              <a:t>Administrative</a:t>
            </a:r>
          </a:p>
          <a:p>
            <a:pPr lvl="2"/>
            <a:r>
              <a:rPr lang="en-US" altLang="en-US" sz="2250">
                <a:solidFill>
                  <a:srgbClr val="0070C0"/>
                </a:solidFill>
              </a:rPr>
              <a:t>Physical and chemical </a:t>
            </a:r>
            <a:r>
              <a:rPr lang="en-US" altLang="en-US" smtClean="0">
                <a:solidFill>
                  <a:srgbClr val="0070C0"/>
                </a:solidFill>
              </a:rPr>
              <a:t>components</a:t>
            </a:r>
          </a:p>
        </p:txBody>
      </p:sp>
    </p:spTree>
    <p:extLst>
      <p:ext uri="{BB962C8B-B14F-4D97-AF65-F5344CB8AC3E}">
        <p14:creationId xmlns:p14="http://schemas.microsoft.com/office/powerpoint/2010/main" val="307136409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3328" y="321469"/>
            <a:ext cx="4045148" cy="5464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8677" y="321469"/>
            <a:ext cx="3665637" cy="5411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57755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alsglobal.com/~/media/Images/Divisions/Life%20Sciences/General%20Life%20Sciences/Hero%20Image/Hero-Image-LifeSciences-Gener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2590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399109" y="589359"/>
            <a:ext cx="7371457" cy="1568277"/>
          </a:xfrm>
          <a:solidFill>
            <a:srgbClr val="FFFFFF">
              <a:alpha val="80000"/>
            </a:srgbClr>
          </a:solidFill>
          <a:effectLst>
            <a:softEdge rad="127000"/>
          </a:effectLst>
        </p:spPr>
        <p:txBody>
          <a:bodyPr>
            <a:noAutofit/>
          </a:bodyPr>
          <a:lstStyle/>
          <a:p>
            <a:pPr>
              <a:defRPr/>
            </a:pPr>
            <a:r>
              <a:rPr lang="en-US" sz="4640" b="1" dirty="0">
                <a:solidFill>
                  <a:srgbClr val="00B0F0"/>
                </a:solidFill>
                <a:effectLst>
                  <a:outerShdw blurRad="38100" dist="38100" dir="2700000" algn="tl">
                    <a:srgbClr val="000000">
                      <a:alpha val="43137"/>
                    </a:srgbClr>
                  </a:outerShdw>
                </a:effectLst>
              </a:rPr>
              <a:t>Energy conversions underlie all ecological processes</a:t>
            </a:r>
          </a:p>
        </p:txBody>
      </p:sp>
      <p:sp>
        <p:nvSpPr>
          <p:cNvPr id="3" name="Content Placeholder 2"/>
          <p:cNvSpPr>
            <a:spLocks noGrp="1"/>
          </p:cNvSpPr>
          <p:nvPr>
            <p:ph idx="1"/>
          </p:nvPr>
        </p:nvSpPr>
        <p:spPr>
          <a:xfrm>
            <a:off x="1717105" y="2700114"/>
            <a:ext cx="8787928" cy="3539505"/>
          </a:xfrm>
        </p:spPr>
        <p:txBody>
          <a:bodyPr>
            <a:normAutofit fontScale="92500" lnSpcReduction="20000"/>
          </a:bodyPr>
          <a:lstStyle/>
          <a:p>
            <a:pPr marL="342882" lvl="1" indent="-342882">
              <a:buClr>
                <a:srgbClr val="006600"/>
              </a:buClr>
              <a:buFont typeface="Times New Roman" pitchFamily="18" charset="0"/>
              <a:buChar char="•"/>
              <a:defRPr/>
            </a:pPr>
            <a:r>
              <a:rPr lang="en-US" b="1" dirty="0" smtClean="0">
                <a:solidFill>
                  <a:srgbClr val="00B0F0"/>
                </a:solidFill>
              </a:rPr>
              <a:t>Life requires order.</a:t>
            </a:r>
            <a:r>
              <a:rPr lang="en-US" sz="2400" b="1" i="1" dirty="0">
                <a:solidFill>
                  <a:srgbClr val="00B0F0"/>
                </a:solidFill>
              </a:rPr>
              <a:t> </a:t>
            </a:r>
          </a:p>
          <a:p>
            <a:pPr marL="342882" lvl="1" indent="-342882">
              <a:buClr>
                <a:srgbClr val="006600"/>
              </a:buClr>
              <a:buNone/>
              <a:defRPr/>
            </a:pPr>
            <a:r>
              <a:rPr lang="en-US" sz="2400" i="1" dirty="0">
                <a:solidFill>
                  <a:srgbClr val="00B0F0"/>
                </a:solidFill>
              </a:rPr>
              <a:t>	If organisms were not made up of molecules organized into structures such as proteins and cells, they could not grow—in fact, they could never develop in the first place. All living things work against entropy by using energy to maintain order.</a:t>
            </a:r>
            <a:endParaRPr lang="en-US" dirty="0" smtClean="0">
              <a:solidFill>
                <a:srgbClr val="00B0F0"/>
              </a:solidFill>
            </a:endParaRPr>
          </a:p>
          <a:p>
            <a:pPr>
              <a:defRPr/>
            </a:pPr>
            <a:r>
              <a:rPr lang="en-US" sz="3200" dirty="0">
                <a:solidFill>
                  <a:srgbClr val="00B0F0"/>
                </a:solidFill>
              </a:rPr>
              <a:t>The </a:t>
            </a:r>
            <a:r>
              <a:rPr lang="en-US" sz="3200" b="1" dirty="0">
                <a:solidFill>
                  <a:srgbClr val="00B0F0"/>
                </a:solidFill>
              </a:rPr>
              <a:t>form and amount of energy available </a:t>
            </a:r>
            <a:r>
              <a:rPr lang="en-US" sz="3200" dirty="0">
                <a:solidFill>
                  <a:srgbClr val="00B0F0"/>
                </a:solidFill>
              </a:rPr>
              <a:t>in an environment determines what kinds of organisms can live there.</a:t>
            </a:r>
          </a:p>
        </p:txBody>
      </p:sp>
    </p:spTree>
    <p:extLst>
      <p:ext uri="{BB962C8B-B14F-4D97-AF65-F5344CB8AC3E}">
        <p14:creationId xmlns:p14="http://schemas.microsoft.com/office/powerpoint/2010/main" val="1869455264"/>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courtneystanifer.edublogs.org/files/2010/05/cow_oxygencycl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8016" y="1178719"/>
            <a:ext cx="5242843" cy="541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24000" y="482203"/>
            <a:ext cx="4281785" cy="4670227"/>
          </a:xfrm>
        </p:spPr>
        <p:txBody>
          <a:bodyPr/>
          <a:lstStyle/>
          <a:p>
            <a:pPr>
              <a:defRPr/>
            </a:pPr>
            <a:r>
              <a:rPr lang="en-US" sz="3797" b="1" dirty="0">
                <a:solidFill>
                  <a:srgbClr val="00B0F0"/>
                </a:solidFill>
                <a:effectLst>
                  <a:outerShdw blurRad="38100" dist="38100" dir="2700000" algn="tl">
                    <a:srgbClr val="000000">
                      <a:alpha val="43137"/>
                    </a:srgbClr>
                  </a:outerShdw>
                </a:effectLst>
              </a:rPr>
              <a:t>Photosynthesis</a:t>
            </a:r>
            <a:r>
              <a:rPr lang="en-US" sz="3797" b="1" dirty="0">
                <a:solidFill>
                  <a:srgbClr val="00B0F0"/>
                </a:solidFill>
              </a:rPr>
              <a:t> </a:t>
            </a:r>
            <a:br>
              <a:rPr lang="en-US" sz="3797" b="1" dirty="0">
                <a:solidFill>
                  <a:srgbClr val="00B0F0"/>
                </a:solidFill>
              </a:rPr>
            </a:br>
            <a:r>
              <a:rPr lang="en-US" sz="3797" b="1" dirty="0">
                <a:solidFill>
                  <a:srgbClr val="00B0F0"/>
                </a:solidFill>
              </a:rPr>
              <a:t>&amp; </a:t>
            </a:r>
            <a:br>
              <a:rPr lang="en-US" sz="3797" b="1" dirty="0">
                <a:solidFill>
                  <a:srgbClr val="00B0F0"/>
                </a:solidFill>
              </a:rPr>
            </a:br>
            <a:r>
              <a:rPr lang="en-US" sz="3797" b="1" dirty="0">
                <a:solidFill>
                  <a:srgbClr val="00B0F0"/>
                </a:solidFill>
                <a:effectLst>
                  <a:outerShdw blurRad="38100" dist="38100" dir="2700000" algn="tl">
                    <a:srgbClr val="000000">
                      <a:alpha val="43137"/>
                    </a:srgbClr>
                  </a:outerShdw>
                </a:effectLst>
              </a:rPr>
              <a:t>Cellular Respiration</a:t>
            </a:r>
            <a:r>
              <a:rPr lang="en-US" sz="3797" dirty="0">
                <a:solidFill>
                  <a:srgbClr val="00B0F0"/>
                </a:solidFill>
                <a:effectLst>
                  <a:outerShdw blurRad="38100" dist="38100" dir="2700000" algn="tl">
                    <a:srgbClr val="000000">
                      <a:alpha val="43137"/>
                    </a:srgbClr>
                  </a:outerShdw>
                </a:effectLst>
              </a:rPr>
              <a:t> </a:t>
            </a:r>
            <a:r>
              <a:rPr lang="en-US" sz="4800" dirty="0"/>
              <a:t/>
            </a:r>
            <a:br>
              <a:rPr lang="en-US" sz="4800" dirty="0"/>
            </a:br>
            <a:r>
              <a:rPr lang="en-US" dirty="0" smtClean="0"/>
              <a:t/>
            </a:r>
            <a:br>
              <a:rPr lang="en-US" dirty="0" smtClean="0"/>
            </a:br>
            <a:r>
              <a:rPr lang="en-US" sz="3094" i="1" dirty="0">
                <a:solidFill>
                  <a:srgbClr val="00B0F0"/>
                </a:solidFill>
              </a:rPr>
              <a:t>How Energy </a:t>
            </a:r>
            <a:br>
              <a:rPr lang="en-US" sz="3094" i="1" dirty="0">
                <a:solidFill>
                  <a:srgbClr val="00B0F0"/>
                </a:solidFill>
              </a:rPr>
            </a:br>
            <a:r>
              <a:rPr lang="en-US" sz="3094" i="1" dirty="0">
                <a:solidFill>
                  <a:srgbClr val="00B0F0"/>
                </a:solidFill>
              </a:rPr>
              <a:t>Flows through </a:t>
            </a:r>
            <a:br>
              <a:rPr lang="en-US" sz="3094" i="1" dirty="0">
                <a:solidFill>
                  <a:srgbClr val="00B0F0"/>
                </a:solidFill>
              </a:rPr>
            </a:br>
            <a:r>
              <a:rPr lang="en-US" sz="3094" i="1" dirty="0">
                <a:solidFill>
                  <a:srgbClr val="00B0F0"/>
                </a:solidFill>
              </a:rPr>
              <a:t>an Ecosystem</a:t>
            </a:r>
          </a:p>
        </p:txBody>
      </p:sp>
    </p:spTree>
    <p:extLst>
      <p:ext uri="{BB962C8B-B14F-4D97-AF65-F5344CB8AC3E}">
        <p14:creationId xmlns:p14="http://schemas.microsoft.com/office/powerpoint/2010/main" val="463419875"/>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hdwallpapersinn.com/wp-content/uploads/2013/01/question-mark-nothing.jpg"/>
          <p:cNvPicPr>
            <a:picLocks noChangeAspect="1" noChangeArrowheads="1"/>
          </p:cNvPicPr>
          <p:nvPr/>
        </p:nvPicPr>
        <p:blipFill>
          <a:blip r:embed="rId2">
            <a:extLst>
              <a:ext uri="{28A0092B-C50C-407E-A947-70E740481C1C}">
                <a14:useLocalDpi xmlns:a14="http://schemas.microsoft.com/office/drawing/2010/main" val="0"/>
              </a:ext>
            </a:extLst>
          </a:blip>
          <a:srcRect r="12000"/>
          <a:stretch>
            <a:fillRect/>
          </a:stretch>
        </p:blipFill>
        <p:spPr bwMode="auto">
          <a:xfrm>
            <a:off x="7314902" y="3048373"/>
            <a:ext cx="3353098" cy="380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828726" y="533549"/>
            <a:ext cx="8685237" cy="1353964"/>
          </a:xfrm>
        </p:spPr>
        <p:txBody>
          <a:bodyPr>
            <a:normAutofit fontScale="90000"/>
          </a:bodyPr>
          <a:lstStyle/>
          <a:p>
            <a:pPr>
              <a:defRPr/>
            </a:pPr>
            <a:r>
              <a:rPr lang="en-US" dirty="0" smtClean="0"/>
              <a:t>What do you remember about Photosynthesis and Cellular Respiration?</a:t>
            </a:r>
            <a:endParaRPr lang="en-US" dirty="0"/>
          </a:p>
        </p:txBody>
      </p:sp>
      <p:sp>
        <p:nvSpPr>
          <p:cNvPr id="12292" name="Content Placeholder 2"/>
          <p:cNvSpPr>
            <a:spLocks noGrp="1"/>
          </p:cNvSpPr>
          <p:nvPr>
            <p:ph idx="1"/>
          </p:nvPr>
        </p:nvSpPr>
        <p:spPr>
          <a:xfrm>
            <a:off x="1676922" y="2733601"/>
            <a:ext cx="6019725" cy="2461245"/>
          </a:xfrm>
        </p:spPr>
        <p:txBody>
          <a:bodyPr/>
          <a:lstStyle/>
          <a:p>
            <a:r>
              <a:rPr lang="en-US" altLang="en-US" smtClean="0">
                <a:solidFill>
                  <a:srgbClr val="002060"/>
                </a:solidFill>
              </a:rPr>
              <a:t>What performs each process?</a:t>
            </a:r>
          </a:p>
          <a:p>
            <a:r>
              <a:rPr lang="en-US" altLang="en-US" smtClean="0">
                <a:solidFill>
                  <a:srgbClr val="002060"/>
                </a:solidFill>
              </a:rPr>
              <a:t>Purpose of each process?</a:t>
            </a:r>
          </a:p>
          <a:p>
            <a:r>
              <a:rPr lang="en-US" altLang="en-US" smtClean="0">
                <a:solidFill>
                  <a:srgbClr val="002060"/>
                </a:solidFill>
              </a:rPr>
              <a:t>What are the reactants &amp; products?</a:t>
            </a:r>
          </a:p>
        </p:txBody>
      </p:sp>
    </p:spTree>
    <p:extLst>
      <p:ext uri="{BB962C8B-B14F-4D97-AF65-F5344CB8AC3E}">
        <p14:creationId xmlns:p14="http://schemas.microsoft.com/office/powerpoint/2010/main" val="295280724"/>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ph type="title"/>
          </p:nvPr>
        </p:nvSpPr>
        <p:spPr/>
        <p:txBody>
          <a:bodyPr/>
          <a:lstStyle/>
          <a:p>
            <a:pPr eaLnBrk="1" hangingPunct="1"/>
            <a:r>
              <a:rPr lang="en-US" altLang="en-US" sz="3375" b="1">
                <a:solidFill>
                  <a:schemeClr val="tx1"/>
                </a:solidFill>
                <a:latin typeface="Book Antiqua" panose="02040602050305030304" pitchFamily="18" charset="0"/>
              </a:rPr>
              <a:t>Photosynthesis and Respiration</a:t>
            </a:r>
          </a:p>
        </p:txBody>
      </p:sp>
      <p:sp>
        <p:nvSpPr>
          <p:cNvPr id="13315" name="Rectangle 2"/>
          <p:cNvSpPr>
            <a:spLocks noChangeArrowheads="1"/>
          </p:cNvSpPr>
          <p:nvPr>
            <p:ph type="body" idx="1"/>
          </p:nvPr>
        </p:nvSpPr>
        <p:spPr>
          <a:xfrm>
            <a:off x="2559844" y="1875234"/>
            <a:ext cx="7375922" cy="2384227"/>
          </a:xfrm>
        </p:spPr>
        <p:txBody>
          <a:bodyPr/>
          <a:lstStyle/>
          <a:p>
            <a:pPr eaLnBrk="1" hangingPunct="1"/>
            <a:r>
              <a:rPr lang="en-US" altLang="en-US" sz="2812">
                <a:solidFill>
                  <a:schemeClr val="bg1"/>
                </a:solidFill>
                <a:latin typeface="Book Antiqua" panose="02040602050305030304" pitchFamily="18" charset="0"/>
              </a:rPr>
              <a:t>Producers (autotrophs) are able to use the suns energy to produce usable energy  through the process called photosynthesis.</a:t>
            </a:r>
          </a:p>
        </p:txBody>
      </p:sp>
      <p:sp>
        <p:nvSpPr>
          <p:cNvPr id="14342" name="Freeform 14341"/>
          <p:cNvSpPr/>
          <p:nvPr/>
        </p:nvSpPr>
        <p:spPr bwMode="auto">
          <a:xfrm>
            <a:off x="7167563" y="5043041"/>
            <a:ext cx="0" cy="0"/>
          </a:xfrm>
          <a:custGeom>
            <a:avLst/>
            <a:gdLst/>
            <a:ahLst/>
            <a:cxnLst/>
            <a:rect l="0" t="0" r="0" b="0"/>
            <a:pathLst>
              <a:path w="1" h="1">
                <a:moveTo>
                  <a:pt x="0" y="0"/>
                </a:moveTo>
                <a:lnTo>
                  <a:pt x="0" y="0"/>
                </a:lnTo>
                <a:lnTo>
                  <a:pt x="0" y="0"/>
                </a:lnTo>
                <a:lnTo>
                  <a:pt x="0" y="0"/>
                </a:lnTo>
                <a:lnTo>
                  <a:pt x="0" y="0"/>
                </a:lnTo>
                <a:lnTo>
                  <a:pt x="0" y="0"/>
                </a:lnTo>
                <a:close/>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074EB3"/>
                    </a:gs>
                    <a:gs pos="100000">
                      <a:srgbClr val="0B3280"/>
                    </a:gs>
                  </a:gsLst>
                  <a:lin ang="5400000" scaled="1"/>
                </a:gradFill>
              </a14:hiddenFill>
            </a:ext>
            <a:ext uri="{AF507438-7753-43E0-B8FC-AC1667EBCBE1}">
              <a14:hiddenEffects xmlns:a14="http://schemas.microsoft.com/office/drawing/2010/main">
                <a:effectLst>
                  <a:outerShdw blurRad="25400" dist="35921" dir="2700001" algn="ctr">
                    <a:schemeClr val="bg2">
                      <a:alpha val="60000"/>
                    </a:schemeClr>
                  </a:outerShdw>
                </a:effectLst>
              </a14:hiddenEffects>
            </a:ext>
          </a:extLst>
        </p:spPr>
        <p:txBody>
          <a:bodyPr/>
          <a:lstStyle/>
          <a:p>
            <a:pPr defTabSz="642915" fontAlgn="base">
              <a:spcBef>
                <a:spcPct val="0"/>
              </a:spcBef>
              <a:spcAft>
                <a:spcPct val="0"/>
              </a:spcAft>
              <a:defRPr/>
            </a:pPr>
            <a:endParaRPr lang="en-US" sz="844">
              <a:solidFill>
                <a:srgbClr val="FEFFFE"/>
              </a:solidFill>
              <a:latin typeface="Lucida Grande" charset="0"/>
              <a:sym typeface="Lucida Grande" charset="0"/>
            </a:endParaRPr>
          </a:p>
        </p:txBody>
      </p:sp>
    </p:spTree>
    <p:extLst>
      <p:ext uri="{BB962C8B-B14F-4D97-AF65-F5344CB8AC3E}">
        <p14:creationId xmlns:p14="http://schemas.microsoft.com/office/powerpoint/2010/main" val="3317991081"/>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ebooks.bfwpub.com/friedlandapes/figures/3_4_big.jpg"/>
          <p:cNvPicPr>
            <a:picLocks noChangeAspect="1" noChangeArrowheads="1"/>
          </p:cNvPicPr>
          <p:nvPr/>
        </p:nvPicPr>
        <p:blipFill>
          <a:blip r:embed="rId2">
            <a:extLst>
              <a:ext uri="{28A0092B-C50C-407E-A947-70E740481C1C}">
                <a14:useLocalDpi xmlns:a14="http://schemas.microsoft.com/office/drawing/2010/main" val="0"/>
              </a:ext>
            </a:extLst>
          </a:blip>
          <a:srcRect b="42912"/>
          <a:stretch>
            <a:fillRect/>
          </a:stretch>
        </p:blipFill>
        <p:spPr bwMode="auto">
          <a:xfrm>
            <a:off x="2016250" y="838275"/>
            <a:ext cx="7878217" cy="601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8495954"/>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ph type="title"/>
          </p:nvPr>
        </p:nvSpPr>
        <p:spPr/>
        <p:txBody>
          <a:bodyPr/>
          <a:lstStyle/>
          <a:p>
            <a:pPr eaLnBrk="1" hangingPunct="1"/>
            <a:r>
              <a:rPr lang="en-US" altLang="en-US" sz="3375" b="1">
                <a:latin typeface="Book Antiqua" panose="02040602050305030304" pitchFamily="18" charset="0"/>
              </a:rPr>
              <a:t>Photosynthesis and Respiration</a:t>
            </a:r>
          </a:p>
        </p:txBody>
      </p:sp>
      <p:sp>
        <p:nvSpPr>
          <p:cNvPr id="15363" name="Rectangle 2"/>
          <p:cNvSpPr>
            <a:spLocks noChangeArrowheads="1"/>
          </p:cNvSpPr>
          <p:nvPr>
            <p:ph type="body" idx="1"/>
          </p:nvPr>
        </p:nvSpPr>
        <p:spPr>
          <a:xfrm>
            <a:off x="2416969" y="1902023"/>
            <a:ext cx="7375922" cy="2169914"/>
          </a:xfrm>
        </p:spPr>
        <p:txBody>
          <a:bodyPr/>
          <a:lstStyle/>
          <a:p>
            <a:pPr eaLnBrk="1" hangingPunct="1"/>
            <a:r>
              <a:rPr lang="en-US" altLang="en-US" sz="2812">
                <a:solidFill>
                  <a:schemeClr val="bg1"/>
                </a:solidFill>
                <a:latin typeface="Book Antiqua" panose="02040602050305030304" pitchFamily="18" charset="0"/>
              </a:rPr>
              <a:t>Cellular respiration is the process by which other organisms gain energy from eating the tissues of producers.</a:t>
            </a:r>
          </a:p>
        </p:txBody>
      </p:sp>
    </p:spTree>
    <p:extLst>
      <p:ext uri="{BB962C8B-B14F-4D97-AF65-F5344CB8AC3E}">
        <p14:creationId xmlns:p14="http://schemas.microsoft.com/office/powerpoint/2010/main" val="2798031913"/>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ebooks.bfwpub.com/friedlandapes/figures/3_4_big.jpg"/>
          <p:cNvPicPr>
            <a:picLocks noChangeAspect="1" noChangeArrowheads="1"/>
          </p:cNvPicPr>
          <p:nvPr/>
        </p:nvPicPr>
        <p:blipFill>
          <a:blip r:embed="rId2">
            <a:extLst>
              <a:ext uri="{28A0092B-C50C-407E-A947-70E740481C1C}">
                <a14:useLocalDpi xmlns:a14="http://schemas.microsoft.com/office/drawing/2010/main" val="0"/>
              </a:ext>
            </a:extLst>
          </a:blip>
          <a:srcRect t="57088"/>
          <a:stretch>
            <a:fillRect/>
          </a:stretch>
        </p:blipFill>
        <p:spPr bwMode="auto">
          <a:xfrm>
            <a:off x="1752824" y="1173138"/>
            <a:ext cx="8704213" cy="4999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1279489"/>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Rectangle 1"/>
          <p:cNvSpPr>
            <a:spLocks noChangeArrowheads="1"/>
          </p:cNvSpPr>
          <p:nvPr>
            <p:ph type="title"/>
          </p:nvPr>
        </p:nvSpPr>
        <p:spPr>
          <a:xfrm>
            <a:off x="1970484" y="0"/>
            <a:ext cx="8349258" cy="1500188"/>
          </a:xfrm>
        </p:spPr>
        <p:txBody>
          <a:bodyPr/>
          <a:lstStyle/>
          <a:p>
            <a:pPr eaLnBrk="1" hangingPunct="1"/>
            <a:r>
              <a:rPr lang="en-US" altLang="en-US" sz="3375" b="1">
                <a:latin typeface="Book Antiqua" panose="02040602050305030304" pitchFamily="18" charset="0"/>
              </a:rPr>
              <a:t>Trophic Levels, Food Chains, and Food Webs</a:t>
            </a:r>
          </a:p>
        </p:txBody>
      </p:sp>
      <p:sp>
        <p:nvSpPr>
          <p:cNvPr id="16386" name="Rectangle 2"/>
          <p:cNvSpPr>
            <a:spLocks noChangeArrowheads="1"/>
          </p:cNvSpPr>
          <p:nvPr>
            <p:ph type="body" idx="1"/>
          </p:nvPr>
        </p:nvSpPr>
        <p:spPr>
          <a:xfrm>
            <a:off x="2229445" y="1660922"/>
            <a:ext cx="8438555" cy="4697016"/>
          </a:xfrm>
        </p:spPr>
        <p:txBody>
          <a:bodyPr/>
          <a:lstStyle/>
          <a:p>
            <a:pPr eaLnBrk="1" hangingPunct="1"/>
            <a:r>
              <a:rPr lang="en-US" altLang="en-US" sz="2812">
                <a:solidFill>
                  <a:schemeClr val="bg1"/>
                </a:solidFill>
                <a:latin typeface="Book Antiqua" panose="02040602050305030304" pitchFamily="18" charset="0"/>
              </a:rPr>
              <a:t>Consumers (heterotrophs)- obtain energy by consuming other organisms.  </a:t>
            </a:r>
          </a:p>
          <a:p>
            <a:pPr eaLnBrk="1" hangingPunct="1"/>
            <a:r>
              <a:rPr lang="en-US" altLang="en-US" sz="2812">
                <a:solidFill>
                  <a:schemeClr val="bg1"/>
                </a:solidFill>
                <a:latin typeface="Book Antiqua" panose="02040602050305030304" pitchFamily="18" charset="0"/>
              </a:rPr>
              <a:t>Primary Consumers (herbivores)- consume producers.</a:t>
            </a:r>
          </a:p>
          <a:p>
            <a:pPr eaLnBrk="1" hangingPunct="1"/>
            <a:r>
              <a:rPr lang="en-US" altLang="en-US" sz="2812">
                <a:solidFill>
                  <a:schemeClr val="bg1"/>
                </a:solidFill>
                <a:latin typeface="Book Antiqua" panose="02040602050305030304" pitchFamily="18" charset="0"/>
              </a:rPr>
              <a:t>Secondary Consumers (carnivores)- obtain their energy by eating primary consumers.</a:t>
            </a:r>
          </a:p>
          <a:p>
            <a:pPr eaLnBrk="1" hangingPunct="1"/>
            <a:r>
              <a:rPr lang="en-US" altLang="en-US" sz="2812">
                <a:solidFill>
                  <a:schemeClr val="bg1"/>
                </a:solidFill>
                <a:latin typeface="Book Antiqua" panose="02040602050305030304" pitchFamily="18" charset="0"/>
              </a:rPr>
              <a:t>Tertiary Consumers (carnivores)- eat secondary consumers. </a:t>
            </a:r>
          </a:p>
        </p:txBody>
      </p:sp>
    </p:spTree>
    <p:extLst>
      <p:ext uri="{BB962C8B-B14F-4D97-AF65-F5344CB8AC3E}">
        <p14:creationId xmlns:p14="http://schemas.microsoft.com/office/powerpoint/2010/main" val="25872688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companionplants.com/images/small-plan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5991" y="190872"/>
            <a:ext cx="2217911"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91953" y="750094"/>
            <a:ext cx="4952628" cy="642938"/>
          </a:xfrm>
        </p:spPr>
        <p:txBody>
          <a:bodyPr>
            <a:noAutofit/>
          </a:bodyPr>
          <a:lstStyle/>
          <a:p>
            <a:pPr>
              <a:defRPr/>
            </a:pPr>
            <a:r>
              <a:rPr lang="en-US" sz="4640" b="1" dirty="0">
                <a:effectLst>
                  <a:outerShdw blurRad="38100" dist="38100" dir="2700000" algn="tl">
                    <a:srgbClr val="000000">
                      <a:alpha val="43137"/>
                    </a:srgbClr>
                  </a:outerShdw>
                </a:effectLst>
              </a:rPr>
              <a:t>Photosynthesis &amp; Cellular Respiration</a:t>
            </a:r>
          </a:p>
        </p:txBody>
      </p:sp>
      <p:sp>
        <p:nvSpPr>
          <p:cNvPr id="3" name="Content Placeholder 2"/>
          <p:cNvSpPr>
            <a:spLocks noGrp="1"/>
          </p:cNvSpPr>
          <p:nvPr>
            <p:ph idx="1"/>
          </p:nvPr>
        </p:nvSpPr>
        <p:spPr>
          <a:xfrm>
            <a:off x="1599902" y="2140893"/>
            <a:ext cx="8952012" cy="4099843"/>
          </a:xfrm>
        </p:spPr>
        <p:txBody>
          <a:bodyPr>
            <a:normAutofit fontScale="92500" lnSpcReduction="20000"/>
          </a:bodyPr>
          <a:lstStyle/>
          <a:p>
            <a:pPr>
              <a:defRPr/>
            </a:pPr>
            <a:r>
              <a:rPr lang="en-US" sz="2800" b="1" dirty="0">
                <a:solidFill>
                  <a:srgbClr val="0070C0"/>
                </a:solidFill>
              </a:rPr>
              <a:t>All organisms—</a:t>
            </a:r>
            <a:r>
              <a:rPr lang="en-US" sz="2400" spc="-150" dirty="0">
                <a:solidFill>
                  <a:srgbClr val="0070C0"/>
                </a:solidFill>
              </a:rPr>
              <a:t>including producers</a:t>
            </a:r>
            <a:r>
              <a:rPr lang="en-US" sz="2800" b="1" dirty="0">
                <a:solidFill>
                  <a:srgbClr val="0070C0"/>
                </a:solidFill>
              </a:rPr>
              <a:t>—carry out            respiration</a:t>
            </a:r>
            <a:r>
              <a:rPr lang="en-US" sz="2800" dirty="0">
                <a:solidFill>
                  <a:srgbClr val="0070C0"/>
                </a:solidFill>
              </a:rPr>
              <a:t> </a:t>
            </a:r>
            <a:r>
              <a:rPr lang="en-US" sz="2400" dirty="0">
                <a:solidFill>
                  <a:srgbClr val="0070C0"/>
                </a:solidFill>
              </a:rPr>
              <a:t>to fuel their own metabolism and growth. </a:t>
            </a:r>
            <a:endParaRPr lang="en-US" sz="2800" i="1" dirty="0">
              <a:solidFill>
                <a:srgbClr val="0070C0"/>
              </a:solidFill>
            </a:endParaRPr>
          </a:p>
          <a:p>
            <a:pPr>
              <a:defRPr/>
            </a:pPr>
            <a:r>
              <a:rPr lang="en-US" sz="2400" dirty="0">
                <a:solidFill>
                  <a:srgbClr val="0070C0"/>
                </a:solidFill>
              </a:rPr>
              <a:t>Producers generate more O</a:t>
            </a:r>
            <a:r>
              <a:rPr lang="en-US" sz="1600" dirty="0">
                <a:solidFill>
                  <a:srgbClr val="0070C0"/>
                </a:solidFill>
              </a:rPr>
              <a:t>2</a:t>
            </a:r>
            <a:r>
              <a:rPr lang="en-US" sz="2400" dirty="0">
                <a:solidFill>
                  <a:srgbClr val="0070C0"/>
                </a:solidFill>
              </a:rPr>
              <a:t> via photosynthesis than they consume via respiration (net production of O</a:t>
            </a:r>
            <a:r>
              <a:rPr lang="en-US" sz="1800" dirty="0">
                <a:solidFill>
                  <a:srgbClr val="0070C0"/>
                </a:solidFill>
              </a:rPr>
              <a:t>2</a:t>
            </a:r>
            <a:r>
              <a:rPr lang="en-US" sz="2400" dirty="0">
                <a:solidFill>
                  <a:srgbClr val="0070C0"/>
                </a:solidFill>
              </a:rPr>
              <a:t>) </a:t>
            </a:r>
          </a:p>
          <a:p>
            <a:pPr>
              <a:defRPr/>
            </a:pPr>
            <a:r>
              <a:rPr lang="en-US" sz="2400" dirty="0">
                <a:solidFill>
                  <a:srgbClr val="0070C0"/>
                </a:solidFill>
              </a:rPr>
              <a:t>Producers only respire, consuming O</a:t>
            </a:r>
            <a:r>
              <a:rPr lang="en-US" sz="1800" dirty="0">
                <a:solidFill>
                  <a:srgbClr val="0070C0"/>
                </a:solidFill>
              </a:rPr>
              <a:t>2 </a:t>
            </a:r>
            <a:r>
              <a:rPr lang="en-US" sz="2400" dirty="0">
                <a:solidFill>
                  <a:srgbClr val="0070C0"/>
                </a:solidFill>
              </a:rPr>
              <a:t>without generating it, yet producers photosynthesize more than they respire. </a:t>
            </a:r>
          </a:p>
          <a:p>
            <a:pPr>
              <a:defRPr/>
            </a:pPr>
            <a:r>
              <a:rPr lang="en-US" sz="2800" b="1" dirty="0">
                <a:solidFill>
                  <a:srgbClr val="0070C0"/>
                </a:solidFill>
              </a:rPr>
              <a:t>Net effect is an excess of oxygen that is released into the air and an excess of carbon that is stored in the tissues of producers.</a:t>
            </a:r>
          </a:p>
        </p:txBody>
      </p:sp>
    </p:spTree>
    <p:extLst>
      <p:ext uri="{BB962C8B-B14F-4D97-AF65-F5344CB8AC3E}">
        <p14:creationId xmlns:p14="http://schemas.microsoft.com/office/powerpoint/2010/main" val="1143676120"/>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9844" y="1178719"/>
            <a:ext cx="7233047" cy="5232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59844" y="214312"/>
            <a:ext cx="7233047" cy="611706"/>
          </a:xfrm>
          <a:prstGeom prst="rect">
            <a:avLst/>
          </a:prstGeom>
          <a:noFill/>
        </p:spPr>
        <p:txBody>
          <a:bodyPr>
            <a:spAutoFit/>
          </a:bodyPr>
          <a:lstStyle/>
          <a:p>
            <a:pPr algn="ctr" defTabSz="642915" eaLnBrk="0" fontAlgn="base" hangingPunct="0">
              <a:spcBef>
                <a:spcPct val="0"/>
              </a:spcBef>
              <a:spcAft>
                <a:spcPct val="0"/>
              </a:spcAft>
              <a:defRPr/>
            </a:pPr>
            <a:r>
              <a:rPr lang="en-US" sz="3375" dirty="0">
                <a:solidFill>
                  <a:srgbClr val="333399">
                    <a:lumMod val="50000"/>
                  </a:srgbClr>
                </a:solidFill>
                <a:latin typeface="Lucida Grande" charset="0"/>
                <a:sym typeface="Lucida Grande" charset="0"/>
              </a:rPr>
              <a:t>FOOD CHAIN</a:t>
            </a:r>
          </a:p>
        </p:txBody>
      </p:sp>
    </p:spTree>
    <p:extLst>
      <p:ext uri="{BB962C8B-B14F-4D97-AF65-F5344CB8AC3E}">
        <p14:creationId xmlns:p14="http://schemas.microsoft.com/office/powerpoint/2010/main" val="206429784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416969" y="168549"/>
            <a:ext cx="7358063" cy="849436"/>
          </a:xfrm>
        </p:spPr>
        <p:txBody>
          <a:bodyPr/>
          <a:lstStyle/>
          <a:p>
            <a:r>
              <a:rPr lang="en-US" altLang="en-US" sz="2531"/>
              <a:t>Ecosystem Boundaries</a:t>
            </a:r>
          </a:p>
        </p:txBody>
      </p:sp>
      <p:sp>
        <p:nvSpPr>
          <p:cNvPr id="9219" name="Content Placeholder 2"/>
          <p:cNvSpPr>
            <a:spLocks noGrp="1"/>
          </p:cNvSpPr>
          <p:nvPr>
            <p:ph idx="1"/>
          </p:nvPr>
        </p:nvSpPr>
        <p:spPr>
          <a:xfrm>
            <a:off x="2416969" y="1017985"/>
            <a:ext cx="7358063" cy="4990579"/>
          </a:xfrm>
        </p:spPr>
        <p:txBody>
          <a:bodyPr/>
          <a:lstStyle/>
          <a:p>
            <a:r>
              <a:rPr lang="en-US" altLang="en-US" smtClean="0">
                <a:solidFill>
                  <a:srgbClr val="0070C0"/>
                </a:solidFill>
              </a:rPr>
              <a:t>Biotic and abiotic components</a:t>
            </a:r>
          </a:p>
          <a:p>
            <a:pPr lvl="1"/>
            <a:r>
              <a:rPr lang="en-US" altLang="en-US" smtClean="0">
                <a:solidFill>
                  <a:srgbClr val="0070C0"/>
                </a:solidFill>
              </a:rPr>
              <a:t>Terrestrial ecosystem</a:t>
            </a:r>
          </a:p>
          <a:p>
            <a:pPr lvl="2"/>
            <a:r>
              <a:rPr lang="en-US" altLang="en-US" sz="2250">
                <a:solidFill>
                  <a:srgbClr val="0070C0"/>
                </a:solidFill>
              </a:rPr>
              <a:t>Range of a particular species of interest</a:t>
            </a:r>
          </a:p>
          <a:p>
            <a:pPr lvl="2"/>
            <a:r>
              <a:rPr lang="en-US" altLang="en-US" sz="2250">
                <a:solidFill>
                  <a:srgbClr val="0070C0"/>
                </a:solidFill>
              </a:rPr>
              <a:t>Topographic features</a:t>
            </a:r>
          </a:p>
          <a:p>
            <a:pPr lvl="2"/>
            <a:r>
              <a:rPr lang="en-US" altLang="en-US" sz="2250">
                <a:solidFill>
                  <a:srgbClr val="0070C0"/>
                </a:solidFill>
              </a:rPr>
              <a:t>Administrative</a:t>
            </a:r>
          </a:p>
          <a:p>
            <a:pPr lvl="2"/>
            <a:r>
              <a:rPr lang="en-US" altLang="en-US" sz="2250">
                <a:solidFill>
                  <a:srgbClr val="0070C0"/>
                </a:solidFill>
              </a:rPr>
              <a:t>Physical and chemical </a:t>
            </a:r>
            <a:r>
              <a:rPr lang="en-US" altLang="en-US" smtClean="0">
                <a:solidFill>
                  <a:srgbClr val="0070C0"/>
                </a:solidFill>
              </a:rPr>
              <a:t>components</a:t>
            </a:r>
          </a:p>
        </p:txBody>
      </p:sp>
    </p:spTree>
    <p:extLst>
      <p:ext uri="{BB962C8B-B14F-4D97-AF65-F5344CB8AC3E}">
        <p14:creationId xmlns:p14="http://schemas.microsoft.com/office/powerpoint/2010/main" val="28437572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3" name="Rectangle 1"/>
          <p:cNvSpPr>
            <a:spLocks noChangeArrowheads="1"/>
          </p:cNvSpPr>
          <p:nvPr>
            <p:ph type="body" idx="1"/>
          </p:nvPr>
        </p:nvSpPr>
        <p:spPr>
          <a:xfrm>
            <a:off x="1979414" y="267890"/>
            <a:ext cx="8295680" cy="4500563"/>
          </a:xfrm>
        </p:spPr>
        <p:txBody>
          <a:bodyPr/>
          <a:lstStyle/>
          <a:p>
            <a:pPr eaLnBrk="1" hangingPunct="1"/>
            <a:r>
              <a:rPr lang="en-US" altLang="en-US" sz="2812">
                <a:solidFill>
                  <a:schemeClr val="bg1"/>
                </a:solidFill>
                <a:latin typeface="Book Antiqua" panose="02040602050305030304" pitchFamily="18" charset="0"/>
              </a:rPr>
              <a:t>Food Chain- The sequence of consumption from producers through tertiary consumers.</a:t>
            </a:r>
          </a:p>
          <a:p>
            <a:pPr eaLnBrk="1" hangingPunct="1"/>
            <a:r>
              <a:rPr lang="en-US" altLang="en-US" sz="2812">
                <a:solidFill>
                  <a:schemeClr val="bg1"/>
                </a:solidFill>
                <a:latin typeface="Book Antiqua" panose="02040602050305030304" pitchFamily="18" charset="0"/>
              </a:rPr>
              <a:t>Food Web- A more realistic type of food chain that takes into account the complexity of nature.</a:t>
            </a:r>
          </a:p>
        </p:txBody>
      </p:sp>
    </p:spTree>
    <p:extLst>
      <p:ext uri="{BB962C8B-B14F-4D97-AF65-F5344CB8AC3E}">
        <p14:creationId xmlns:p14="http://schemas.microsoft.com/office/powerpoint/2010/main" val="283627486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0578" y="1178719"/>
            <a:ext cx="6750844" cy="5595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667000" y="214312"/>
            <a:ext cx="6858000" cy="611706"/>
          </a:xfrm>
          <a:prstGeom prst="rect">
            <a:avLst/>
          </a:prstGeom>
          <a:noFill/>
        </p:spPr>
        <p:txBody>
          <a:bodyPr>
            <a:spAutoFit/>
          </a:bodyPr>
          <a:lstStyle/>
          <a:p>
            <a:pPr algn="ctr" defTabSz="642915" eaLnBrk="0" fontAlgn="base" hangingPunct="0">
              <a:spcBef>
                <a:spcPct val="0"/>
              </a:spcBef>
              <a:spcAft>
                <a:spcPct val="0"/>
              </a:spcAft>
              <a:defRPr/>
            </a:pPr>
            <a:r>
              <a:rPr lang="en-US" sz="3375" dirty="0">
                <a:solidFill>
                  <a:srgbClr val="333399">
                    <a:lumMod val="50000"/>
                  </a:srgbClr>
                </a:solidFill>
                <a:latin typeface="Lucida Grande" charset="0"/>
                <a:sym typeface="Lucida Grande" charset="0"/>
              </a:rPr>
              <a:t>FOOD WEB</a:t>
            </a:r>
          </a:p>
        </p:txBody>
      </p:sp>
    </p:spTree>
    <p:extLst>
      <p:ext uri="{BB962C8B-B14F-4D97-AF65-F5344CB8AC3E}">
        <p14:creationId xmlns:p14="http://schemas.microsoft.com/office/powerpoint/2010/main" val="1981254187"/>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726" y="533549"/>
            <a:ext cx="8685237" cy="642938"/>
          </a:xfrm>
        </p:spPr>
        <p:txBody>
          <a:bodyPr>
            <a:normAutofit fontScale="90000"/>
          </a:bodyPr>
          <a:lstStyle/>
          <a:p>
            <a:pPr>
              <a:defRPr/>
            </a:pPr>
            <a:r>
              <a:rPr lang="en-US" b="1" dirty="0" smtClean="0">
                <a:effectLst>
                  <a:outerShdw blurRad="38100" dist="38100" dir="2700000" algn="tl">
                    <a:srgbClr val="000000">
                      <a:alpha val="43137"/>
                    </a:srgbClr>
                  </a:outerShdw>
                </a:effectLst>
              </a:rPr>
              <a:t>Ecosystem Productivity</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727150" y="1600647"/>
            <a:ext cx="8787929" cy="4848820"/>
          </a:xfrm>
        </p:spPr>
        <p:txBody>
          <a:bodyPr>
            <a:normAutofit fontScale="77500" lnSpcReduction="20000"/>
          </a:bodyPr>
          <a:lstStyle/>
          <a:p>
            <a:pPr>
              <a:defRPr/>
            </a:pPr>
            <a:r>
              <a:rPr lang="en-US" sz="2400" dirty="0">
                <a:solidFill>
                  <a:srgbClr val="0070C0"/>
                </a:solidFill>
              </a:rPr>
              <a:t>Environmental scientists look at the total amount of solar energy that the producers in an ecosystem capture via photosynthesis over a given amount of time = </a:t>
            </a:r>
            <a:r>
              <a:rPr lang="en-US" sz="2400" b="1" dirty="0">
                <a:solidFill>
                  <a:srgbClr val="0070C0"/>
                </a:solidFill>
              </a:rPr>
              <a:t>gross primary productivity (GPP)</a:t>
            </a:r>
            <a:r>
              <a:rPr lang="en-US" sz="2400" dirty="0">
                <a:solidFill>
                  <a:srgbClr val="0070C0"/>
                </a:solidFill>
              </a:rPr>
              <a:t> of the ecosystem.</a:t>
            </a:r>
          </a:p>
          <a:p>
            <a:pPr>
              <a:defRPr/>
            </a:pPr>
            <a:r>
              <a:rPr lang="en-US" sz="2400" dirty="0">
                <a:solidFill>
                  <a:srgbClr val="0070C0"/>
                </a:solidFill>
              </a:rPr>
              <a:t>Note that the term </a:t>
            </a:r>
            <a:r>
              <a:rPr lang="en-US" sz="2400" i="1" dirty="0">
                <a:solidFill>
                  <a:srgbClr val="0070C0"/>
                </a:solidFill>
              </a:rPr>
              <a:t>gross</a:t>
            </a:r>
            <a:r>
              <a:rPr lang="en-US" sz="2400" dirty="0">
                <a:solidFill>
                  <a:srgbClr val="0070C0"/>
                </a:solidFill>
              </a:rPr>
              <a:t>, as used here, indicates the </a:t>
            </a:r>
            <a:r>
              <a:rPr lang="en-US" sz="2400" b="1" i="1" dirty="0">
                <a:solidFill>
                  <a:srgbClr val="0070C0"/>
                </a:solidFill>
              </a:rPr>
              <a:t>total</a:t>
            </a:r>
            <a:r>
              <a:rPr lang="en-US" sz="2400" b="1" dirty="0">
                <a:solidFill>
                  <a:srgbClr val="0070C0"/>
                </a:solidFill>
              </a:rPr>
              <a:t> amount of energy captured by producers</a:t>
            </a:r>
            <a:r>
              <a:rPr lang="en-US" sz="2400" dirty="0">
                <a:solidFill>
                  <a:srgbClr val="0070C0"/>
                </a:solidFill>
              </a:rPr>
              <a:t>. </a:t>
            </a:r>
          </a:p>
          <a:p>
            <a:pPr>
              <a:buFont typeface="Lucida Grande" charset="0"/>
              <a:buNone/>
              <a:defRPr/>
            </a:pPr>
            <a:endParaRPr lang="en-US" sz="2400" dirty="0">
              <a:solidFill>
                <a:srgbClr val="0070C0"/>
              </a:solidFill>
            </a:endParaRPr>
          </a:p>
          <a:p>
            <a:pPr>
              <a:buFont typeface="Lucida Grande" charset="0"/>
              <a:buNone/>
              <a:defRPr/>
            </a:pPr>
            <a:r>
              <a:rPr lang="en-US" sz="2400" i="1" dirty="0">
                <a:solidFill>
                  <a:srgbClr val="0070C0"/>
                </a:solidFill>
              </a:rPr>
              <a:t>Energy captured - the energy respired by producers = </a:t>
            </a:r>
          </a:p>
          <a:p>
            <a:pPr>
              <a:buFont typeface="Lucida Grande" charset="0"/>
              <a:buNone/>
              <a:defRPr/>
            </a:pPr>
            <a:r>
              <a:rPr lang="en-US" sz="2400" i="1" dirty="0">
                <a:solidFill>
                  <a:srgbClr val="0070C0"/>
                </a:solidFill>
              </a:rPr>
              <a:t>ecosystem’s </a:t>
            </a:r>
            <a:r>
              <a:rPr lang="en-US" sz="2400" b="1" i="1" dirty="0">
                <a:solidFill>
                  <a:srgbClr val="0070C0"/>
                </a:solidFill>
              </a:rPr>
              <a:t>net primary productivity (NPP)</a:t>
            </a:r>
            <a:r>
              <a:rPr lang="en-US" sz="2400" i="1" dirty="0">
                <a:solidFill>
                  <a:srgbClr val="0070C0"/>
                </a:solidFill>
              </a:rPr>
              <a:t>:</a:t>
            </a:r>
          </a:p>
          <a:p>
            <a:pPr>
              <a:buFont typeface="Lucida Grande" charset="0"/>
              <a:buNone/>
              <a:defRPr/>
            </a:pPr>
            <a:r>
              <a:rPr lang="en-US" b="1" dirty="0" smtClean="0">
                <a:solidFill>
                  <a:srgbClr val="0070C0"/>
                </a:solidFill>
              </a:rPr>
              <a:t>NPP = GPP − respiration by producers</a:t>
            </a:r>
          </a:p>
          <a:p>
            <a:pPr>
              <a:defRPr/>
            </a:pPr>
            <a:r>
              <a:rPr lang="en-US" sz="2400" dirty="0">
                <a:solidFill>
                  <a:srgbClr val="0070C0"/>
                </a:solidFill>
              </a:rPr>
              <a:t>Ex. Think paycheck. </a:t>
            </a:r>
            <a:endParaRPr lang="en-US" dirty="0">
              <a:solidFill>
                <a:srgbClr val="0070C0"/>
              </a:solidFill>
            </a:endParaRPr>
          </a:p>
        </p:txBody>
      </p:sp>
      <p:pic>
        <p:nvPicPr>
          <p:cNvPr id="26628" name="Picture 4" descr="http://i.pinger.pl/pgr318/3e2d246500012817490d8582/pobrano-z-tapety.pinger.pl-0E.jpg"/>
          <p:cNvPicPr>
            <a:picLocks noChangeAspect="1" noChangeArrowheads="1"/>
          </p:cNvPicPr>
          <p:nvPr/>
        </p:nvPicPr>
        <p:blipFill>
          <a:blip r:embed="rId3" cstate="print"/>
          <a:srcRect l="17557" r="22901"/>
          <a:stretch>
            <a:fillRect/>
          </a:stretch>
        </p:blipFill>
        <p:spPr bwMode="auto">
          <a:xfrm>
            <a:off x="8610600" y="3581401"/>
            <a:ext cx="1981200" cy="24955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06623941"/>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726" y="533549"/>
            <a:ext cx="8685237" cy="642938"/>
          </a:xfrm>
        </p:spPr>
        <p:txBody>
          <a:bodyPr>
            <a:normAutofit fontScale="90000"/>
          </a:bodyPr>
          <a:lstStyle/>
          <a:p>
            <a:pPr>
              <a:defRPr/>
            </a:pPr>
            <a:r>
              <a:rPr lang="en-US" b="1" dirty="0" smtClean="0">
                <a:effectLst>
                  <a:outerShdw blurRad="38100" dist="38100" dir="2700000" algn="tl">
                    <a:srgbClr val="000000">
                      <a:alpha val="43137"/>
                    </a:srgbClr>
                  </a:outerShdw>
                </a:effectLst>
              </a:rPr>
              <a:t>Ecosystem Productivity</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99902" y="1752451"/>
            <a:ext cx="3353098" cy="5105549"/>
          </a:xfrm>
        </p:spPr>
        <p:txBody>
          <a:bodyPr/>
          <a:lstStyle/>
          <a:p>
            <a:pPr>
              <a:defRPr/>
            </a:pPr>
            <a:r>
              <a:rPr lang="en-US" sz="2400" i="1" dirty="0">
                <a:solidFill>
                  <a:srgbClr val="0070C0"/>
                </a:solidFill>
              </a:rPr>
              <a:t>GPP is essentially a measure of how much photosynthesis is occurring over some amount of time. </a:t>
            </a:r>
          </a:p>
          <a:p>
            <a:pPr>
              <a:defRPr/>
            </a:pPr>
            <a:r>
              <a:rPr lang="en-US" sz="2800" dirty="0">
                <a:solidFill>
                  <a:srgbClr val="0070C0"/>
                </a:solidFill>
              </a:rPr>
              <a:t>Unfortunately </a:t>
            </a:r>
            <a:r>
              <a:rPr lang="en-US" sz="2800" b="1" dirty="0">
                <a:solidFill>
                  <a:srgbClr val="0070C0"/>
                </a:solidFill>
              </a:rPr>
              <a:t>converting sunlight into chemical energy is not an efficient process.</a:t>
            </a:r>
          </a:p>
          <a:p>
            <a:pPr>
              <a:defRPr/>
            </a:pPr>
            <a:endParaRPr lang="en-US" dirty="0"/>
          </a:p>
        </p:txBody>
      </p:sp>
      <p:pic>
        <p:nvPicPr>
          <p:cNvPr id="24580" name="Picture 2"/>
          <p:cNvPicPr>
            <a:picLocks noChangeAspect="1" noChangeArrowheads="1"/>
          </p:cNvPicPr>
          <p:nvPr/>
        </p:nvPicPr>
        <p:blipFill>
          <a:blip r:embed="rId3">
            <a:extLst>
              <a:ext uri="{28A0092B-C50C-407E-A947-70E740481C1C}">
                <a14:useLocalDpi xmlns:a14="http://schemas.microsoft.com/office/drawing/2010/main" val="0"/>
              </a:ext>
            </a:extLst>
          </a:blip>
          <a:srcRect l="57979" t="16666" r="1025" b="13542"/>
          <a:stretch>
            <a:fillRect/>
          </a:stretch>
        </p:blipFill>
        <p:spPr bwMode="auto">
          <a:xfrm>
            <a:off x="5015508" y="1447726"/>
            <a:ext cx="5652492" cy="541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5883232"/>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Rectangle 2"/>
          <p:cNvSpPr>
            <a:spLocks noChangeArrowheads="1"/>
          </p:cNvSpPr>
          <p:nvPr>
            <p:ph type="title"/>
          </p:nvPr>
        </p:nvSpPr>
        <p:spPr>
          <a:xfrm>
            <a:off x="2452688" y="267891"/>
            <a:ext cx="7340203" cy="1232297"/>
          </a:xfrm>
        </p:spPr>
        <p:txBody>
          <a:bodyPr/>
          <a:lstStyle/>
          <a:p>
            <a:pPr eaLnBrk="1" hangingPunct="1"/>
            <a:r>
              <a:rPr lang="en-US" altLang="en-US" sz="3375" b="1">
                <a:latin typeface="Book Antiqua" panose="02040602050305030304" pitchFamily="18" charset="0"/>
              </a:rPr>
              <a:t>Ecosystem Productivity</a:t>
            </a:r>
          </a:p>
        </p:txBody>
      </p:sp>
      <p:sp>
        <p:nvSpPr>
          <p:cNvPr id="26627" name="Text Box 7"/>
          <p:cNvSpPr txBox="1">
            <a:spLocks/>
          </p:cNvSpPr>
          <p:nvPr/>
        </p:nvSpPr>
        <p:spPr bwMode="auto">
          <a:xfrm>
            <a:off x="2345531" y="910828"/>
            <a:ext cx="7929563" cy="222240"/>
          </a:xfrm>
          <a:prstGeom prst="rect">
            <a:avLst/>
          </a:prstGeom>
          <a:noFill/>
          <a:ln>
            <a:noFill/>
          </a:ln>
          <a:effectLst/>
          <a:extLst>
            <a:ext uri="{909E8E84-426E-40DD-AFC4-6F175D3DCCD1}">
              <a14:hiddenFill xmlns:a14="http://schemas.microsoft.com/office/drawing/2010/main">
                <a:gradFill rotWithShape="0">
                  <a:gsLst>
                    <a:gs pos="0">
                      <a:srgbClr val="074EB3"/>
                    </a:gs>
                    <a:gs pos="100000">
                      <a:srgbClr val="0B3280"/>
                    </a:gs>
                  </a:gsLst>
                  <a:lin ang="5400000" scaled="1"/>
                </a:gra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200">
                <a:solidFill>
                  <a:srgbClr val="FEFFFE"/>
                </a:solidFill>
                <a:latin typeface="Lucida Grande" charset="0"/>
                <a:sym typeface="Lucida Grande" charset="0"/>
              </a:defRPr>
            </a:lvl1pPr>
            <a:lvl2pPr marL="742950" indent="-285750">
              <a:defRPr sz="1200">
                <a:solidFill>
                  <a:srgbClr val="FEFFFE"/>
                </a:solidFill>
                <a:latin typeface="Lucida Grande" charset="0"/>
                <a:sym typeface="Lucida Grande" charset="0"/>
              </a:defRPr>
            </a:lvl2pPr>
            <a:lvl3pPr marL="1143000" indent="-228600">
              <a:defRPr sz="1200">
                <a:solidFill>
                  <a:srgbClr val="FEFFFE"/>
                </a:solidFill>
                <a:latin typeface="Lucida Grande" charset="0"/>
                <a:sym typeface="Lucida Grande" charset="0"/>
              </a:defRPr>
            </a:lvl3pPr>
            <a:lvl4pPr marL="1600200" indent="-228600">
              <a:defRPr sz="1200">
                <a:solidFill>
                  <a:srgbClr val="FEFFFE"/>
                </a:solidFill>
                <a:latin typeface="Lucida Grande" charset="0"/>
                <a:sym typeface="Lucida Grande" charset="0"/>
              </a:defRPr>
            </a:lvl4pPr>
            <a:lvl5pPr marL="2057400" indent="-228600">
              <a:defRPr sz="1200">
                <a:solidFill>
                  <a:srgbClr val="FEFFFE"/>
                </a:solidFill>
                <a:latin typeface="Lucida Grande" charset="0"/>
                <a:sym typeface="Lucida Grande" charset="0"/>
              </a:defRPr>
            </a:lvl5pPr>
            <a:lvl6pPr marL="2514600" indent="-228600" eaLnBrk="0" fontAlgn="base" hangingPunct="0">
              <a:spcBef>
                <a:spcPct val="0"/>
              </a:spcBef>
              <a:spcAft>
                <a:spcPct val="0"/>
              </a:spcAft>
              <a:defRPr sz="1200">
                <a:solidFill>
                  <a:srgbClr val="FEFFFE"/>
                </a:solidFill>
                <a:latin typeface="Lucida Grande" charset="0"/>
                <a:sym typeface="Lucida Grande" charset="0"/>
              </a:defRPr>
            </a:lvl6pPr>
            <a:lvl7pPr marL="2971800" indent="-228600" eaLnBrk="0" fontAlgn="base" hangingPunct="0">
              <a:spcBef>
                <a:spcPct val="0"/>
              </a:spcBef>
              <a:spcAft>
                <a:spcPct val="0"/>
              </a:spcAft>
              <a:defRPr sz="1200">
                <a:solidFill>
                  <a:srgbClr val="FEFFFE"/>
                </a:solidFill>
                <a:latin typeface="Lucida Grande" charset="0"/>
                <a:sym typeface="Lucida Grande" charset="0"/>
              </a:defRPr>
            </a:lvl7pPr>
            <a:lvl8pPr marL="3429000" indent="-228600" eaLnBrk="0" fontAlgn="base" hangingPunct="0">
              <a:spcBef>
                <a:spcPct val="0"/>
              </a:spcBef>
              <a:spcAft>
                <a:spcPct val="0"/>
              </a:spcAft>
              <a:defRPr sz="1200">
                <a:solidFill>
                  <a:srgbClr val="FEFFFE"/>
                </a:solidFill>
                <a:latin typeface="Lucida Grande" charset="0"/>
                <a:sym typeface="Lucida Grande" charset="0"/>
              </a:defRPr>
            </a:lvl8pPr>
            <a:lvl9pPr marL="3886200" indent="-228600" eaLnBrk="0" fontAlgn="base" hangingPunct="0">
              <a:spcBef>
                <a:spcPct val="0"/>
              </a:spcBef>
              <a:spcAft>
                <a:spcPct val="0"/>
              </a:spcAft>
              <a:defRPr sz="1200">
                <a:solidFill>
                  <a:srgbClr val="FEFFFE"/>
                </a:solidFill>
                <a:latin typeface="Lucida Grande" charset="0"/>
                <a:sym typeface="Lucida Grande" charset="0"/>
              </a:defRPr>
            </a:lvl9pPr>
          </a:lstStyle>
          <a:p>
            <a:pPr defTabSz="642915" fontAlgn="base">
              <a:spcBef>
                <a:spcPct val="50000"/>
              </a:spcBef>
              <a:spcAft>
                <a:spcPct val="0"/>
              </a:spcAft>
            </a:pPr>
            <a:endParaRPr lang="en-US" altLang="en-US" sz="844">
              <a:latin typeface="Book Antiqua" panose="02040602050305030304" pitchFamily="18" charset="0"/>
            </a:endParaRPr>
          </a:p>
        </p:txBody>
      </p:sp>
      <p:sp>
        <p:nvSpPr>
          <p:cNvPr id="19465" name="Rectangle 9"/>
          <p:cNvSpPr>
            <a:spLocks noChangeArrowheads="1"/>
          </p:cNvSpPr>
          <p:nvPr>
            <p:ph type="body" idx="1"/>
          </p:nvPr>
        </p:nvSpPr>
        <p:spPr>
          <a:xfrm>
            <a:off x="2399109" y="1714501"/>
            <a:ext cx="7358063" cy="4106540"/>
          </a:xfrm>
        </p:spPr>
        <p:txBody>
          <a:bodyPr/>
          <a:lstStyle/>
          <a:p>
            <a:pPr eaLnBrk="1" hangingPunct="1"/>
            <a:r>
              <a:rPr lang="en-US" altLang="en-US" sz="2812">
                <a:solidFill>
                  <a:schemeClr val="bg1"/>
                </a:solidFill>
                <a:latin typeface="Book Antiqua" panose="02040602050305030304" pitchFamily="18" charset="0"/>
              </a:rPr>
              <a:t>Gross primary productivity (GPP)- The total amount of solar energy that the producers in an ecosystem capture via </a:t>
            </a:r>
            <a:r>
              <a:rPr lang="en-US" altLang="en-US" sz="2812">
                <a:solidFill>
                  <a:srgbClr val="FF0000"/>
                </a:solidFill>
                <a:latin typeface="Book Antiqua" panose="02040602050305030304" pitchFamily="18" charset="0"/>
              </a:rPr>
              <a:t>photosynthesis</a:t>
            </a:r>
            <a:r>
              <a:rPr lang="en-US" altLang="en-US" sz="2812">
                <a:solidFill>
                  <a:schemeClr val="bg1"/>
                </a:solidFill>
                <a:latin typeface="Book Antiqua" panose="02040602050305030304" pitchFamily="18" charset="0"/>
              </a:rPr>
              <a:t> over a given amount of time.  </a:t>
            </a:r>
          </a:p>
          <a:p>
            <a:pPr eaLnBrk="1" hangingPunct="1"/>
            <a:r>
              <a:rPr lang="en-US" altLang="en-US" sz="2812">
                <a:solidFill>
                  <a:schemeClr val="bg1"/>
                </a:solidFill>
                <a:latin typeface="Book Antiqua" panose="02040602050305030304" pitchFamily="18" charset="0"/>
              </a:rPr>
              <a:t>Net primary productivity (NPP)-  The energy captured (GPP) minus the energy respired by producers.</a:t>
            </a:r>
          </a:p>
          <a:p>
            <a:pPr eaLnBrk="1" hangingPunct="1"/>
            <a:r>
              <a:rPr lang="en-US" altLang="en-US" sz="2812">
                <a:solidFill>
                  <a:schemeClr val="bg1"/>
                </a:solidFill>
                <a:latin typeface="Book Antiqua" panose="02040602050305030304" pitchFamily="18" charset="0"/>
              </a:rPr>
              <a:t>NPP= GPP- respiration</a:t>
            </a:r>
          </a:p>
        </p:txBody>
      </p:sp>
    </p:spTree>
    <p:extLst>
      <p:ext uri="{BB962C8B-B14F-4D97-AF65-F5344CB8AC3E}">
        <p14:creationId xmlns:p14="http://schemas.microsoft.com/office/powerpoint/2010/main" val="29540768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6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6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5"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416969" y="168548"/>
            <a:ext cx="7358063" cy="1920999"/>
          </a:xfrm>
        </p:spPr>
        <p:txBody>
          <a:bodyPr/>
          <a:lstStyle/>
          <a:p>
            <a:r>
              <a:rPr lang="en-US" altLang="en-US" sz="3375">
                <a:solidFill>
                  <a:schemeClr val="tx1"/>
                </a:solidFill>
                <a:latin typeface="Book Antiqua" panose="02040602050305030304" pitchFamily="18" charset="0"/>
                <a:cs typeface="Arial" panose="020B0604020202020204" pitchFamily="34" charset="0"/>
              </a:rPr>
              <a:t>What determines the productivity of an ecosystem?</a:t>
            </a:r>
          </a:p>
        </p:txBody>
      </p:sp>
      <p:sp>
        <p:nvSpPr>
          <p:cNvPr id="27651" name="Content Placeholder 2"/>
          <p:cNvSpPr>
            <a:spLocks noGrp="1"/>
          </p:cNvSpPr>
          <p:nvPr>
            <p:ph idx="1"/>
          </p:nvPr>
        </p:nvSpPr>
        <p:spPr/>
        <p:txBody>
          <a:bodyPr/>
          <a:lstStyle/>
          <a:p>
            <a:r>
              <a:rPr lang="en-US" altLang="en-US" smtClean="0">
                <a:solidFill>
                  <a:schemeClr val="tx2"/>
                </a:solidFill>
              </a:rPr>
              <a:t>The amount of energy available</a:t>
            </a:r>
          </a:p>
          <a:p>
            <a:r>
              <a:rPr lang="en-US" altLang="en-US" smtClean="0">
                <a:solidFill>
                  <a:schemeClr val="tx2"/>
                </a:solidFill>
              </a:rPr>
              <a:t>Measuring?  Look at the rate at which the CO</a:t>
            </a:r>
            <a:r>
              <a:rPr lang="en-US" altLang="en-US" baseline="-25000" smtClean="0">
                <a:solidFill>
                  <a:schemeClr val="tx2"/>
                </a:solidFill>
              </a:rPr>
              <a:t>2</a:t>
            </a:r>
            <a:r>
              <a:rPr lang="en-US" altLang="en-US" smtClean="0">
                <a:solidFill>
                  <a:schemeClr val="tx2"/>
                </a:solidFill>
              </a:rPr>
              <a:t> is taken up during photosynthesis and the rate it is produced in cellular respiration.</a:t>
            </a:r>
          </a:p>
          <a:p>
            <a:r>
              <a:rPr lang="en-US" altLang="en-US" smtClean="0">
                <a:solidFill>
                  <a:schemeClr val="tx2"/>
                </a:solidFill>
              </a:rPr>
              <a:t>Units are kg C/m</a:t>
            </a:r>
            <a:r>
              <a:rPr lang="en-US" altLang="en-US" baseline="-25000" smtClean="0">
                <a:solidFill>
                  <a:schemeClr val="tx2"/>
                </a:solidFill>
              </a:rPr>
              <a:t>2</a:t>
            </a:r>
            <a:r>
              <a:rPr lang="en-US" altLang="en-US" smtClean="0">
                <a:solidFill>
                  <a:schemeClr val="tx2"/>
                </a:solidFill>
              </a:rPr>
              <a:t>/day</a:t>
            </a:r>
          </a:p>
        </p:txBody>
      </p:sp>
    </p:spTree>
    <p:extLst>
      <p:ext uri="{BB962C8B-B14F-4D97-AF65-F5344CB8AC3E}">
        <p14:creationId xmlns:p14="http://schemas.microsoft.com/office/powerpoint/2010/main" val="4271663323"/>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416969" y="168549"/>
            <a:ext cx="7358063" cy="527967"/>
          </a:xfrm>
        </p:spPr>
        <p:txBody>
          <a:bodyPr/>
          <a:lstStyle/>
          <a:p>
            <a:endParaRPr lang="en-US" altLang="en-US" smtClean="0"/>
          </a:p>
        </p:txBody>
      </p:sp>
      <p:sp>
        <p:nvSpPr>
          <p:cNvPr id="28675" name="Content Placeholder 2"/>
          <p:cNvSpPr>
            <a:spLocks noGrp="1"/>
          </p:cNvSpPr>
          <p:nvPr>
            <p:ph idx="1"/>
          </p:nvPr>
        </p:nvSpPr>
        <p:spPr>
          <a:xfrm>
            <a:off x="2291953" y="1607344"/>
            <a:ext cx="7358063" cy="4990579"/>
          </a:xfrm>
        </p:spPr>
        <p:txBody>
          <a:bodyPr/>
          <a:lstStyle/>
          <a:p>
            <a:r>
              <a:rPr lang="en-US" altLang="en-US" smtClean="0">
                <a:solidFill>
                  <a:schemeClr val="tx2"/>
                </a:solidFill>
              </a:rPr>
              <a:t>The net primary productivity of  an ecosystem is  1 kg C/m</a:t>
            </a:r>
            <a:r>
              <a:rPr lang="en-US" altLang="en-US" baseline="-25000" smtClean="0">
                <a:solidFill>
                  <a:schemeClr val="tx2"/>
                </a:solidFill>
              </a:rPr>
              <a:t>2</a:t>
            </a:r>
            <a:r>
              <a:rPr lang="en-US" altLang="en-US" smtClean="0">
                <a:solidFill>
                  <a:schemeClr val="tx2"/>
                </a:solidFill>
              </a:rPr>
              <a:t>/year, and the energy needed by the producers for their own respiration is 1.5 kg C/m</a:t>
            </a:r>
            <a:r>
              <a:rPr lang="en-US" altLang="en-US" baseline="-25000" smtClean="0">
                <a:solidFill>
                  <a:schemeClr val="tx2"/>
                </a:solidFill>
              </a:rPr>
              <a:t>2</a:t>
            </a:r>
            <a:r>
              <a:rPr lang="en-US" altLang="en-US" smtClean="0">
                <a:solidFill>
                  <a:schemeClr val="tx2"/>
                </a:solidFill>
              </a:rPr>
              <a:t>/year.  The gross primary productivity of such an ecosystem would be?</a:t>
            </a:r>
          </a:p>
          <a:p>
            <a:endParaRPr lang="en-US" altLang="en-US" smtClean="0">
              <a:solidFill>
                <a:schemeClr val="tx2"/>
              </a:solidFill>
            </a:endParaRPr>
          </a:p>
          <a:p>
            <a:r>
              <a:rPr lang="en-US" altLang="en-US" sz="2531">
                <a:solidFill>
                  <a:schemeClr val="bg1"/>
                </a:solidFill>
                <a:latin typeface="Book Antiqua" panose="02040602050305030304" pitchFamily="18" charset="0"/>
              </a:rPr>
              <a:t>NPP= GPP- respiration</a:t>
            </a:r>
          </a:p>
          <a:p>
            <a:endParaRPr lang="en-US" altLang="en-US" smtClean="0">
              <a:solidFill>
                <a:schemeClr val="tx2"/>
              </a:solidFill>
            </a:endParaRPr>
          </a:p>
          <a:p>
            <a:endParaRPr lang="en-US" altLang="en-US" smtClean="0"/>
          </a:p>
        </p:txBody>
      </p:sp>
    </p:spTree>
    <p:extLst>
      <p:ext uri="{BB962C8B-B14F-4D97-AF65-F5344CB8AC3E}">
        <p14:creationId xmlns:p14="http://schemas.microsoft.com/office/powerpoint/2010/main" val="1155533306"/>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969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5266" y="267891"/>
            <a:ext cx="4570884" cy="624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Content Placeholder 5"/>
          <p:cNvSpPr>
            <a:spLocks noGrp="1"/>
          </p:cNvSpPr>
          <p:nvPr>
            <p:ph sz="half" idx="1"/>
          </p:nvPr>
        </p:nvSpPr>
        <p:spPr>
          <a:xfrm>
            <a:off x="1786310" y="535781"/>
            <a:ext cx="3881065" cy="5840016"/>
          </a:xfrm>
        </p:spPr>
        <p:txBody>
          <a:bodyPr/>
          <a:lstStyle/>
          <a:p>
            <a:r>
              <a:rPr lang="en-US" altLang="en-US" smtClean="0">
                <a:solidFill>
                  <a:schemeClr val="tx2"/>
                </a:solidFill>
              </a:rPr>
              <a:t>Convert sunlight </a:t>
            </a:r>
            <a:r>
              <a:rPr lang="en-US" altLang="en-US" smtClean="0">
                <a:solidFill>
                  <a:srgbClr val="FF0000"/>
                </a:solidFill>
              </a:rPr>
              <a:t>not efficient</a:t>
            </a:r>
          </a:p>
          <a:p>
            <a:r>
              <a:rPr lang="en-US" altLang="en-US" smtClean="0">
                <a:solidFill>
                  <a:schemeClr val="tx2"/>
                </a:solidFill>
              </a:rPr>
              <a:t>1% captured</a:t>
            </a:r>
          </a:p>
          <a:p>
            <a:r>
              <a:rPr lang="en-US" altLang="en-US" smtClean="0">
                <a:solidFill>
                  <a:schemeClr val="tx2"/>
                </a:solidFill>
              </a:rPr>
              <a:t>Of that energy- 60% lost to respiration and 40% supports growth and reproduction</a:t>
            </a:r>
          </a:p>
          <a:p>
            <a:r>
              <a:rPr lang="en-US" altLang="en-US" smtClean="0">
                <a:solidFill>
                  <a:schemeClr val="tx2"/>
                </a:solidFill>
              </a:rPr>
              <a:t>Measuring NPP measures change in an ecosystem. </a:t>
            </a:r>
          </a:p>
        </p:txBody>
      </p:sp>
      <p:sp>
        <p:nvSpPr>
          <p:cNvPr id="29700" name="Content Placeholder 6"/>
          <p:cNvSpPr>
            <a:spLocks noGrp="1"/>
          </p:cNvSpPr>
          <p:nvPr>
            <p:ph sz="half" idx="2"/>
          </p:nvPr>
        </p:nvSpPr>
        <p:spPr/>
        <p:txBody>
          <a:bodyPr/>
          <a:lstStyle/>
          <a:p>
            <a:endParaRPr lang="en-US" altLang="en-US" smtClean="0"/>
          </a:p>
        </p:txBody>
      </p:sp>
    </p:spTree>
    <p:extLst>
      <p:ext uri="{BB962C8B-B14F-4D97-AF65-F5344CB8AC3E}">
        <p14:creationId xmlns:p14="http://schemas.microsoft.com/office/powerpoint/2010/main" val="1187500316"/>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endParaRPr lang="en-US" altLang="en-US" smtClean="0"/>
          </a:p>
        </p:txBody>
      </p:sp>
      <p:pic>
        <p:nvPicPr>
          <p:cNvPr id="30723" name="Picture 2" descr="http://www.globalchange.umich.edu/globalchange1/current/lectures/kling/energyflow/typeeco2.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77640" y="731119"/>
            <a:ext cx="7697391" cy="6126881"/>
          </a:xfrm>
          <a:noFill/>
        </p:spPr>
      </p:pic>
    </p:spTree>
    <p:extLst>
      <p:ext uri="{BB962C8B-B14F-4D97-AF65-F5344CB8AC3E}">
        <p14:creationId xmlns:p14="http://schemas.microsoft.com/office/powerpoint/2010/main" val="1894301396"/>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6" name="Rectangle 1"/>
          <p:cNvSpPr>
            <a:spLocks noChangeArrowheads="1"/>
          </p:cNvSpPr>
          <p:nvPr>
            <p:ph type="title"/>
          </p:nvPr>
        </p:nvSpPr>
        <p:spPr>
          <a:xfrm>
            <a:off x="1845469" y="0"/>
            <a:ext cx="8822531" cy="1821656"/>
          </a:xfrm>
        </p:spPr>
        <p:txBody>
          <a:bodyPr/>
          <a:lstStyle/>
          <a:p>
            <a:pPr eaLnBrk="1" hangingPunct="1"/>
            <a:r>
              <a:rPr lang="en-US" altLang="en-US" sz="3375" b="1">
                <a:latin typeface="Book Antiqua" panose="02040602050305030304" pitchFamily="18" charset="0"/>
              </a:rPr>
              <a:t>Energy Transfer Efficiency and Trophic Pyramids</a:t>
            </a:r>
          </a:p>
        </p:txBody>
      </p:sp>
      <p:sp>
        <p:nvSpPr>
          <p:cNvPr id="2" name="Rectangle 2"/>
          <p:cNvSpPr>
            <a:spLocks noChangeArrowheads="1"/>
          </p:cNvSpPr>
          <p:nvPr>
            <p:ph type="body" idx="1"/>
          </p:nvPr>
        </p:nvSpPr>
        <p:spPr>
          <a:xfrm>
            <a:off x="1845469" y="2518172"/>
            <a:ext cx="8822531" cy="4339828"/>
          </a:xfrm>
        </p:spPr>
        <p:txBody>
          <a:bodyPr/>
          <a:lstStyle/>
          <a:p>
            <a:pPr eaLnBrk="1" hangingPunct="1">
              <a:lnSpc>
                <a:spcPct val="90000"/>
              </a:lnSpc>
            </a:pPr>
            <a:r>
              <a:rPr lang="en-US" altLang="en-US" sz="2812">
                <a:solidFill>
                  <a:schemeClr val="bg1"/>
                </a:solidFill>
                <a:latin typeface="Book Antiqua" panose="02040602050305030304" pitchFamily="18" charset="0"/>
              </a:rPr>
              <a:t>Biomass- The energy in an ecosystem is measured in terms of biomass.</a:t>
            </a:r>
          </a:p>
          <a:p>
            <a:pPr eaLnBrk="1" hangingPunct="1">
              <a:lnSpc>
                <a:spcPct val="90000"/>
              </a:lnSpc>
            </a:pPr>
            <a:r>
              <a:rPr lang="en-US" altLang="en-US" sz="2812">
                <a:solidFill>
                  <a:schemeClr val="bg1"/>
                </a:solidFill>
                <a:latin typeface="Book Antiqua" panose="02040602050305030304" pitchFamily="18" charset="0"/>
              </a:rPr>
              <a:t>Standing crop- The amount of biomass present in an ecosystem at a particular time.  </a:t>
            </a:r>
          </a:p>
          <a:p>
            <a:pPr eaLnBrk="1" hangingPunct="1">
              <a:lnSpc>
                <a:spcPct val="90000"/>
              </a:lnSpc>
            </a:pPr>
            <a:r>
              <a:rPr lang="en-US" altLang="en-US" sz="2812">
                <a:solidFill>
                  <a:schemeClr val="bg1"/>
                </a:solidFill>
                <a:latin typeface="Book Antiqua" panose="02040602050305030304" pitchFamily="18" charset="0"/>
              </a:rPr>
              <a:t>Ecological efficiency-  The proportion of consumed energy that can be passed from one trophic level to another.</a:t>
            </a:r>
          </a:p>
          <a:p>
            <a:pPr eaLnBrk="1" hangingPunct="1">
              <a:lnSpc>
                <a:spcPct val="90000"/>
              </a:lnSpc>
            </a:pPr>
            <a:r>
              <a:rPr lang="en-US" altLang="en-US" sz="2812">
                <a:solidFill>
                  <a:schemeClr val="bg1"/>
                </a:solidFill>
                <a:latin typeface="Book Antiqua" panose="02040602050305030304" pitchFamily="18" charset="0"/>
              </a:rPr>
              <a:t>Trophic pyramid-  The representation of the distribution of biomass among trophic levels.  </a:t>
            </a:r>
          </a:p>
          <a:p>
            <a:pPr eaLnBrk="1" hangingPunct="1">
              <a:lnSpc>
                <a:spcPct val="90000"/>
              </a:lnSpc>
            </a:pPr>
            <a:endParaRPr lang="en-US" altLang="en-US" sz="2812">
              <a:solidFill>
                <a:schemeClr val="bg1"/>
              </a:solidFill>
              <a:latin typeface="Book Antiqua" panose="02040602050305030304" pitchFamily="18" charset="0"/>
            </a:endParaRPr>
          </a:p>
          <a:p>
            <a:pPr eaLnBrk="1" hangingPunct="1">
              <a:lnSpc>
                <a:spcPct val="90000"/>
              </a:lnSpc>
            </a:pPr>
            <a:endParaRPr lang="en-US" altLang="en-US" sz="2812">
              <a:solidFill>
                <a:schemeClr val="bg1"/>
              </a:solidFill>
              <a:latin typeface="Book Antiqua" panose="02040602050305030304" pitchFamily="18" charset="0"/>
            </a:endParaRPr>
          </a:p>
        </p:txBody>
      </p:sp>
    </p:spTree>
    <p:extLst>
      <p:ext uri="{BB962C8B-B14F-4D97-AF65-F5344CB8AC3E}">
        <p14:creationId xmlns:p14="http://schemas.microsoft.com/office/powerpoint/2010/main" val="9632183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alsglobal.com/~/media/Images/Divisions/Life%20Sciences/General%20Life%20Sciences/Hero%20Image/Hero-Image-LifeSciences-Gener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2590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399109" y="589359"/>
            <a:ext cx="7371457" cy="1568277"/>
          </a:xfrm>
          <a:solidFill>
            <a:srgbClr val="FFFFFF">
              <a:alpha val="80000"/>
            </a:srgbClr>
          </a:solidFill>
          <a:effectLst>
            <a:softEdge rad="127000"/>
          </a:effectLst>
        </p:spPr>
        <p:txBody>
          <a:bodyPr>
            <a:noAutofit/>
          </a:bodyPr>
          <a:lstStyle/>
          <a:p>
            <a:pPr>
              <a:defRPr/>
            </a:pPr>
            <a:r>
              <a:rPr lang="en-US" sz="4640" b="1" dirty="0">
                <a:solidFill>
                  <a:srgbClr val="00B0F0"/>
                </a:solidFill>
                <a:effectLst>
                  <a:outerShdw blurRad="38100" dist="38100" dir="2700000" algn="tl">
                    <a:srgbClr val="000000">
                      <a:alpha val="43137"/>
                    </a:srgbClr>
                  </a:outerShdw>
                </a:effectLst>
              </a:rPr>
              <a:t>Energy conversions underlie all ecological processes</a:t>
            </a:r>
          </a:p>
        </p:txBody>
      </p:sp>
      <p:sp>
        <p:nvSpPr>
          <p:cNvPr id="3" name="Content Placeholder 2"/>
          <p:cNvSpPr>
            <a:spLocks noGrp="1"/>
          </p:cNvSpPr>
          <p:nvPr>
            <p:ph idx="1"/>
          </p:nvPr>
        </p:nvSpPr>
        <p:spPr>
          <a:xfrm>
            <a:off x="1717105" y="2700114"/>
            <a:ext cx="8787928" cy="3539505"/>
          </a:xfrm>
        </p:spPr>
        <p:txBody>
          <a:bodyPr>
            <a:normAutofit/>
          </a:bodyPr>
          <a:lstStyle/>
          <a:p>
            <a:pPr marL="342882" lvl="1" indent="-342882">
              <a:buClr>
                <a:srgbClr val="006600"/>
              </a:buClr>
              <a:buFont typeface="Times New Roman" pitchFamily="18" charset="0"/>
              <a:buChar char="•"/>
              <a:defRPr/>
            </a:pPr>
            <a:r>
              <a:rPr lang="en-US" b="1" dirty="0" smtClean="0">
                <a:solidFill>
                  <a:srgbClr val="00B0F0"/>
                </a:solidFill>
              </a:rPr>
              <a:t>Life requires order.</a:t>
            </a:r>
            <a:r>
              <a:rPr lang="en-US" b="1" i="1" dirty="0">
                <a:solidFill>
                  <a:srgbClr val="00B0F0"/>
                </a:solidFill>
              </a:rPr>
              <a:t> </a:t>
            </a:r>
          </a:p>
          <a:p>
            <a:pPr marL="342882" lvl="1" indent="-342882">
              <a:buClr>
                <a:srgbClr val="006600"/>
              </a:buClr>
              <a:buNone/>
              <a:defRPr/>
            </a:pPr>
            <a:r>
              <a:rPr lang="en-US" i="1" dirty="0">
                <a:solidFill>
                  <a:srgbClr val="00B0F0"/>
                </a:solidFill>
              </a:rPr>
              <a:t>	If organisms were not made up of molecules organized into structures such as proteins and cells, they could not grow—in fact, they could never develop in the first place. All living things work against entropy by using energy to maintain order.</a:t>
            </a:r>
            <a:endParaRPr lang="en-US" dirty="0" smtClean="0">
              <a:solidFill>
                <a:srgbClr val="00B0F0"/>
              </a:solidFill>
            </a:endParaRPr>
          </a:p>
          <a:p>
            <a:pPr>
              <a:defRPr/>
            </a:pPr>
            <a:r>
              <a:rPr lang="en-US" sz="3200" dirty="0">
                <a:solidFill>
                  <a:srgbClr val="00B0F0"/>
                </a:solidFill>
              </a:rPr>
              <a:t>The </a:t>
            </a:r>
            <a:r>
              <a:rPr lang="en-US" sz="3200" b="1" dirty="0">
                <a:solidFill>
                  <a:srgbClr val="00B0F0"/>
                </a:solidFill>
              </a:rPr>
              <a:t>form and amount of energy available </a:t>
            </a:r>
            <a:r>
              <a:rPr lang="en-US" sz="3200" dirty="0">
                <a:solidFill>
                  <a:srgbClr val="00B0F0"/>
                </a:solidFill>
              </a:rPr>
              <a:t>in an environment determines what kinds of organisms can live there.</a:t>
            </a:r>
          </a:p>
        </p:txBody>
      </p:sp>
    </p:spTree>
    <p:extLst>
      <p:ext uri="{BB962C8B-B14F-4D97-AF65-F5344CB8AC3E}">
        <p14:creationId xmlns:p14="http://schemas.microsoft.com/office/powerpoint/2010/main" val="3256974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809750" y="168549"/>
            <a:ext cx="8626078" cy="1385217"/>
          </a:xfrm>
        </p:spPr>
        <p:txBody>
          <a:bodyPr/>
          <a:lstStyle/>
          <a:p>
            <a:r>
              <a:rPr lang="en-US" altLang="en-US" sz="2812" b="1">
                <a:latin typeface="Book Antiqua" panose="02040602050305030304" pitchFamily="18" charset="0"/>
              </a:rPr>
              <a:t>Energy Transfer Efficiency and Trophic Pyramids</a:t>
            </a:r>
            <a:endParaRPr lang="en-US" altLang="en-US" sz="2812"/>
          </a:p>
        </p:txBody>
      </p:sp>
      <p:pic>
        <p:nvPicPr>
          <p:cNvPr id="32771" name="Picture 2" descr="http://www.guidetrainingcourses.com/wp-content/uploads/2013/06/The-trophic-pyramid-and-flow-of-energy1-660x44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56172" y="2196703"/>
            <a:ext cx="3482578" cy="3750469"/>
          </a:xfrm>
          <a:noFill/>
        </p:spPr>
      </p:pic>
      <p:pic>
        <p:nvPicPr>
          <p:cNvPr id="32772" name="Picture 4" descr="https://classconnection.s3.amazonaws.com/835/flashcards/1602835/png/trophic_pyramid135077732250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0953" y="1446609"/>
            <a:ext cx="5009555" cy="4661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5211755"/>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2416969" y="168549"/>
            <a:ext cx="7358063" cy="849436"/>
          </a:xfrm>
        </p:spPr>
        <p:txBody>
          <a:bodyPr/>
          <a:lstStyle/>
          <a:p>
            <a:endParaRPr lang="en-US" altLang="en-US" smtClean="0"/>
          </a:p>
        </p:txBody>
      </p:sp>
      <p:sp>
        <p:nvSpPr>
          <p:cNvPr id="33795" name="Content Placeholder 2"/>
          <p:cNvSpPr>
            <a:spLocks noGrp="1"/>
          </p:cNvSpPr>
          <p:nvPr>
            <p:ph idx="1"/>
          </p:nvPr>
        </p:nvSpPr>
        <p:spPr>
          <a:xfrm>
            <a:off x="2416969" y="-15627"/>
            <a:ext cx="7358063" cy="2759273"/>
          </a:xfrm>
        </p:spPr>
        <p:txBody>
          <a:bodyPr/>
          <a:lstStyle/>
          <a:p>
            <a:r>
              <a:rPr lang="en-US" altLang="en-US" smtClean="0">
                <a:solidFill>
                  <a:schemeClr val="tx2"/>
                </a:solidFill>
              </a:rPr>
              <a:t>An ecosystem has an ecological efficiency of 10% .  If the producer level contains 10,000 kcal of energy, how much energy does the tertiary consumer level contain?</a:t>
            </a:r>
          </a:p>
        </p:txBody>
      </p:sp>
      <p:pic>
        <p:nvPicPr>
          <p:cNvPr id="33796" name="Picture 5"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5135" y="2464594"/>
            <a:ext cx="7018734"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172807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courtneystanifer.edublogs.org/files/2010/05/cow_oxygencycl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8016" y="1178719"/>
            <a:ext cx="5242843" cy="541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24000" y="482203"/>
            <a:ext cx="4281785" cy="4670227"/>
          </a:xfrm>
        </p:spPr>
        <p:txBody>
          <a:bodyPr/>
          <a:lstStyle/>
          <a:p>
            <a:pPr>
              <a:defRPr/>
            </a:pPr>
            <a:r>
              <a:rPr lang="en-US" sz="3797" b="1" dirty="0">
                <a:solidFill>
                  <a:srgbClr val="00B0F0"/>
                </a:solidFill>
                <a:effectLst>
                  <a:outerShdw blurRad="38100" dist="38100" dir="2700000" algn="tl">
                    <a:srgbClr val="000000">
                      <a:alpha val="43137"/>
                    </a:srgbClr>
                  </a:outerShdw>
                </a:effectLst>
              </a:rPr>
              <a:t>Photosynthesis</a:t>
            </a:r>
            <a:r>
              <a:rPr lang="en-US" sz="3797" b="1" dirty="0">
                <a:solidFill>
                  <a:srgbClr val="00B0F0"/>
                </a:solidFill>
              </a:rPr>
              <a:t> </a:t>
            </a:r>
            <a:br>
              <a:rPr lang="en-US" sz="3797" b="1" dirty="0">
                <a:solidFill>
                  <a:srgbClr val="00B0F0"/>
                </a:solidFill>
              </a:rPr>
            </a:br>
            <a:r>
              <a:rPr lang="en-US" sz="3797" b="1" dirty="0">
                <a:solidFill>
                  <a:srgbClr val="00B0F0"/>
                </a:solidFill>
              </a:rPr>
              <a:t>&amp; </a:t>
            </a:r>
            <a:br>
              <a:rPr lang="en-US" sz="3797" b="1" dirty="0">
                <a:solidFill>
                  <a:srgbClr val="00B0F0"/>
                </a:solidFill>
              </a:rPr>
            </a:br>
            <a:r>
              <a:rPr lang="en-US" sz="3797" b="1" dirty="0">
                <a:solidFill>
                  <a:srgbClr val="00B0F0"/>
                </a:solidFill>
                <a:effectLst>
                  <a:outerShdw blurRad="38100" dist="38100" dir="2700000" algn="tl">
                    <a:srgbClr val="000000">
                      <a:alpha val="43137"/>
                    </a:srgbClr>
                  </a:outerShdw>
                </a:effectLst>
              </a:rPr>
              <a:t>Cellular Respiration</a:t>
            </a:r>
            <a:r>
              <a:rPr lang="en-US" sz="3797" dirty="0">
                <a:solidFill>
                  <a:srgbClr val="00B0F0"/>
                </a:solidFill>
                <a:effectLst>
                  <a:outerShdw blurRad="38100" dist="38100" dir="2700000" algn="tl">
                    <a:srgbClr val="000000">
                      <a:alpha val="43137"/>
                    </a:srgbClr>
                  </a:outerShdw>
                </a:effectLst>
              </a:rPr>
              <a:t> </a:t>
            </a:r>
            <a:r>
              <a:rPr lang="en-US" sz="4800" dirty="0"/>
              <a:t/>
            </a:r>
            <a:br>
              <a:rPr lang="en-US" sz="4800" dirty="0"/>
            </a:br>
            <a:r>
              <a:rPr lang="en-US" dirty="0" smtClean="0"/>
              <a:t/>
            </a:r>
            <a:br>
              <a:rPr lang="en-US" dirty="0" smtClean="0"/>
            </a:br>
            <a:r>
              <a:rPr lang="en-US" sz="3094" i="1" dirty="0">
                <a:solidFill>
                  <a:srgbClr val="00B0F0"/>
                </a:solidFill>
              </a:rPr>
              <a:t>How Energy </a:t>
            </a:r>
            <a:br>
              <a:rPr lang="en-US" sz="3094" i="1" dirty="0">
                <a:solidFill>
                  <a:srgbClr val="00B0F0"/>
                </a:solidFill>
              </a:rPr>
            </a:br>
            <a:r>
              <a:rPr lang="en-US" sz="3094" i="1" dirty="0">
                <a:solidFill>
                  <a:srgbClr val="00B0F0"/>
                </a:solidFill>
              </a:rPr>
              <a:t>Flows through </a:t>
            </a:r>
            <a:br>
              <a:rPr lang="en-US" sz="3094" i="1" dirty="0">
                <a:solidFill>
                  <a:srgbClr val="00B0F0"/>
                </a:solidFill>
              </a:rPr>
            </a:br>
            <a:r>
              <a:rPr lang="en-US" sz="3094" i="1" dirty="0">
                <a:solidFill>
                  <a:srgbClr val="00B0F0"/>
                </a:solidFill>
              </a:rPr>
              <a:t>an Ecosystem</a:t>
            </a:r>
          </a:p>
        </p:txBody>
      </p:sp>
    </p:spTree>
    <p:extLst>
      <p:ext uri="{BB962C8B-B14F-4D97-AF65-F5344CB8AC3E}">
        <p14:creationId xmlns:p14="http://schemas.microsoft.com/office/powerpoint/2010/main" val="3016348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hdwallpapersinn.com/wp-content/uploads/2013/01/question-mark-nothing.jpg"/>
          <p:cNvPicPr>
            <a:picLocks noChangeAspect="1" noChangeArrowheads="1"/>
          </p:cNvPicPr>
          <p:nvPr/>
        </p:nvPicPr>
        <p:blipFill>
          <a:blip r:embed="rId2">
            <a:extLst>
              <a:ext uri="{28A0092B-C50C-407E-A947-70E740481C1C}">
                <a14:useLocalDpi xmlns:a14="http://schemas.microsoft.com/office/drawing/2010/main" val="0"/>
              </a:ext>
            </a:extLst>
          </a:blip>
          <a:srcRect r="12000"/>
          <a:stretch>
            <a:fillRect/>
          </a:stretch>
        </p:blipFill>
        <p:spPr bwMode="auto">
          <a:xfrm>
            <a:off x="7314902" y="3048373"/>
            <a:ext cx="3353098" cy="3809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828726" y="533549"/>
            <a:ext cx="8685237" cy="1353964"/>
          </a:xfrm>
        </p:spPr>
        <p:txBody>
          <a:bodyPr>
            <a:normAutofit fontScale="90000"/>
          </a:bodyPr>
          <a:lstStyle/>
          <a:p>
            <a:pPr>
              <a:defRPr/>
            </a:pPr>
            <a:r>
              <a:rPr lang="en-US" dirty="0" smtClean="0"/>
              <a:t>What do you remember about Photosynthesis and Cellular Respiration?</a:t>
            </a:r>
            <a:endParaRPr lang="en-US" dirty="0"/>
          </a:p>
        </p:txBody>
      </p:sp>
      <p:sp>
        <p:nvSpPr>
          <p:cNvPr id="12292" name="Content Placeholder 2"/>
          <p:cNvSpPr>
            <a:spLocks noGrp="1"/>
          </p:cNvSpPr>
          <p:nvPr>
            <p:ph idx="1"/>
          </p:nvPr>
        </p:nvSpPr>
        <p:spPr>
          <a:xfrm>
            <a:off x="1676922" y="2733601"/>
            <a:ext cx="6019725" cy="2461245"/>
          </a:xfrm>
        </p:spPr>
        <p:txBody>
          <a:bodyPr/>
          <a:lstStyle/>
          <a:p>
            <a:r>
              <a:rPr lang="en-US" altLang="en-US" smtClean="0">
                <a:solidFill>
                  <a:srgbClr val="002060"/>
                </a:solidFill>
              </a:rPr>
              <a:t>What performs each process?</a:t>
            </a:r>
          </a:p>
          <a:p>
            <a:r>
              <a:rPr lang="en-US" altLang="en-US" smtClean="0">
                <a:solidFill>
                  <a:srgbClr val="002060"/>
                </a:solidFill>
              </a:rPr>
              <a:t>Purpose of each process?</a:t>
            </a:r>
          </a:p>
          <a:p>
            <a:r>
              <a:rPr lang="en-US" altLang="en-US" smtClean="0">
                <a:solidFill>
                  <a:srgbClr val="002060"/>
                </a:solidFill>
              </a:rPr>
              <a:t>What are the reactants &amp; products?</a:t>
            </a:r>
          </a:p>
        </p:txBody>
      </p:sp>
    </p:spTree>
    <p:extLst>
      <p:ext uri="{BB962C8B-B14F-4D97-AF65-F5344CB8AC3E}">
        <p14:creationId xmlns:p14="http://schemas.microsoft.com/office/powerpoint/2010/main" val="12451558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ph type="title"/>
          </p:nvPr>
        </p:nvSpPr>
        <p:spPr/>
        <p:txBody>
          <a:bodyPr/>
          <a:lstStyle/>
          <a:p>
            <a:pPr eaLnBrk="1" hangingPunct="1"/>
            <a:r>
              <a:rPr lang="en-US" altLang="en-US" sz="3375" b="1">
                <a:latin typeface="Book Antiqua" panose="02040602050305030304" pitchFamily="18" charset="0"/>
              </a:rPr>
              <a:t>Photosynthesis and Respiration</a:t>
            </a:r>
          </a:p>
        </p:txBody>
      </p:sp>
      <p:sp>
        <p:nvSpPr>
          <p:cNvPr id="13315" name="Rectangle 2"/>
          <p:cNvSpPr>
            <a:spLocks noChangeArrowheads="1"/>
          </p:cNvSpPr>
          <p:nvPr>
            <p:ph type="body" idx="1"/>
          </p:nvPr>
        </p:nvSpPr>
        <p:spPr>
          <a:xfrm>
            <a:off x="2559844" y="1875234"/>
            <a:ext cx="7375922" cy="2384227"/>
          </a:xfrm>
        </p:spPr>
        <p:txBody>
          <a:bodyPr/>
          <a:lstStyle/>
          <a:p>
            <a:pPr eaLnBrk="1" hangingPunct="1"/>
            <a:r>
              <a:rPr lang="en-US" altLang="en-US" sz="2812">
                <a:solidFill>
                  <a:schemeClr val="bg1"/>
                </a:solidFill>
                <a:latin typeface="Book Antiqua" panose="02040602050305030304" pitchFamily="18" charset="0"/>
              </a:rPr>
              <a:t>Producers (autotrophs) are able to use the suns energy to produce usable energy  through the process called photosynthesis.</a:t>
            </a:r>
          </a:p>
        </p:txBody>
      </p:sp>
      <p:sp>
        <p:nvSpPr>
          <p:cNvPr id="14342" name="Freeform 14341"/>
          <p:cNvSpPr/>
          <p:nvPr/>
        </p:nvSpPr>
        <p:spPr bwMode="auto">
          <a:xfrm>
            <a:off x="7167563" y="5043041"/>
            <a:ext cx="0" cy="0"/>
          </a:xfrm>
          <a:custGeom>
            <a:avLst/>
            <a:gdLst/>
            <a:ahLst/>
            <a:cxnLst/>
            <a:rect l="0" t="0" r="0" b="0"/>
            <a:pathLst>
              <a:path w="1" h="1">
                <a:moveTo>
                  <a:pt x="0" y="0"/>
                </a:moveTo>
                <a:lnTo>
                  <a:pt x="0" y="0"/>
                </a:lnTo>
                <a:lnTo>
                  <a:pt x="0" y="0"/>
                </a:lnTo>
                <a:lnTo>
                  <a:pt x="0" y="0"/>
                </a:lnTo>
                <a:lnTo>
                  <a:pt x="0" y="0"/>
                </a:lnTo>
                <a:lnTo>
                  <a:pt x="0" y="0"/>
                </a:lnTo>
                <a:close/>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gradFill rotWithShape="0">
                  <a:gsLst>
                    <a:gs pos="0">
                      <a:srgbClr val="074EB3"/>
                    </a:gs>
                    <a:gs pos="100000">
                      <a:srgbClr val="0B3280"/>
                    </a:gs>
                  </a:gsLst>
                  <a:lin ang="5400000" scaled="1"/>
                </a:gradFill>
              </a14:hiddenFill>
            </a:ext>
            <a:ext uri="{AF507438-7753-43E0-B8FC-AC1667EBCBE1}">
              <a14:hiddenEffects xmlns:a14="http://schemas.microsoft.com/office/drawing/2010/main">
                <a:effectLst>
                  <a:outerShdw blurRad="25400" dist="35921" dir="2700001" algn="ctr">
                    <a:schemeClr val="bg2">
                      <a:alpha val="60000"/>
                    </a:schemeClr>
                  </a:outerShdw>
                </a:effectLst>
              </a14:hiddenEffects>
            </a:ext>
          </a:extLst>
        </p:spPr>
        <p:txBody>
          <a:bodyPr/>
          <a:lstStyle/>
          <a:p>
            <a:pPr eaLnBrk="1" hangingPunct="1">
              <a:defRPr/>
            </a:pPr>
            <a:endParaRPr lang="en-US" sz="1266"/>
          </a:p>
        </p:txBody>
      </p:sp>
    </p:spTree>
    <p:extLst>
      <p:ext uri="{BB962C8B-B14F-4D97-AF65-F5344CB8AC3E}">
        <p14:creationId xmlns:p14="http://schemas.microsoft.com/office/powerpoint/2010/main" val="26080691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ebooks.bfwpub.com/friedlandapes/figures/3_4_big.jpg"/>
          <p:cNvPicPr>
            <a:picLocks noChangeAspect="1" noChangeArrowheads="1"/>
          </p:cNvPicPr>
          <p:nvPr/>
        </p:nvPicPr>
        <p:blipFill>
          <a:blip r:embed="rId2">
            <a:extLst>
              <a:ext uri="{28A0092B-C50C-407E-A947-70E740481C1C}">
                <a14:useLocalDpi xmlns:a14="http://schemas.microsoft.com/office/drawing/2010/main" val="0"/>
              </a:ext>
            </a:extLst>
          </a:blip>
          <a:srcRect b="42912"/>
          <a:stretch>
            <a:fillRect/>
          </a:stretch>
        </p:blipFill>
        <p:spPr bwMode="auto">
          <a:xfrm>
            <a:off x="2016250" y="838275"/>
            <a:ext cx="7878217" cy="601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97887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ver">
  <a:themeElements>
    <a:clrScheme name="">
      <a:dk1>
        <a:srgbClr val="808080"/>
      </a:dk1>
      <a:lt1>
        <a:srgbClr val="FEFFFE"/>
      </a:lt1>
      <a:dk2>
        <a:srgbClr val="010001"/>
      </a:dk2>
      <a:lt2>
        <a:srgbClr val="000000"/>
      </a:lt2>
      <a:accent1>
        <a:srgbClr val="BBE0E3"/>
      </a:accent1>
      <a:accent2>
        <a:srgbClr val="333399"/>
      </a:accent2>
      <a:accent3>
        <a:srgbClr val="AAAAAA"/>
      </a:accent3>
      <a:accent4>
        <a:srgbClr val="D9DAD9"/>
      </a:accent4>
      <a:accent5>
        <a:srgbClr val="DAEDEF"/>
      </a:accent5>
      <a:accent6>
        <a:srgbClr val="2D2D8A"/>
      </a:accent6>
      <a:hlink>
        <a:srgbClr val="009999"/>
      </a:hlink>
      <a:folHlink>
        <a:srgbClr val="99CC00"/>
      </a:folHlink>
    </a:clrScheme>
    <a:fontScheme name="Cover">
      <a:majorFont>
        <a:latin typeface="Lucida Grande"/>
        <a:ea typeface=""/>
        <a:cs typeface=""/>
      </a:majorFont>
      <a:minorFont>
        <a:latin typeface="Lucida Grand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200" b="0" i="0" u="none" strike="noStrike" cap="none" normalizeH="0" baseline="0" smtClean="0">
            <a:ln>
              <a:noFill/>
            </a:ln>
            <a:solidFill>
              <a:srgbClr val="FEFFFE"/>
            </a:solidFill>
            <a:effectLst/>
            <a:latin typeface="Lucida Grande" charset="0"/>
            <a:sym typeface="Lucida Grande" charset="0"/>
          </a:defRPr>
        </a:defPPr>
      </a:lstStyle>
    </a:spDef>
    <a:lnDef>
      <a:spPr bwMode="auto">
        <a:xfrm>
          <a:off x="0" y="0"/>
          <a:ext cx="1" cy="1"/>
        </a:xfrm>
        <a:custGeom>
          <a:avLst/>
          <a:gdLst/>
          <a:ahLst/>
          <a:cxnLst/>
          <a:rect l="0" t="0" r="0" b="0"/>
          <a:pathLst/>
        </a:cu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200" b="0" i="0" u="none" strike="noStrike" cap="none" normalizeH="0" baseline="0" smtClean="0">
            <a:ln>
              <a:noFill/>
            </a:ln>
            <a:solidFill>
              <a:srgbClr val="FEFFFE"/>
            </a:solidFill>
            <a:effectLst/>
            <a:latin typeface="Lucida Grande" charset="0"/>
            <a:sym typeface="Lucida Grande" charset="0"/>
          </a:defRPr>
        </a:defPPr>
      </a:lstStyle>
    </a:lnDef>
  </a:objectDefaults>
  <a:extraClrSchemeLst>
    <a:extraClrScheme>
      <a:clrScheme name="Cov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itle &amp; Bullets">
  <a:themeElements>
    <a:clrScheme name="">
      <a:dk1>
        <a:srgbClr val="808080"/>
      </a:dk1>
      <a:lt1>
        <a:srgbClr val="FEFFFE"/>
      </a:lt1>
      <a:dk2>
        <a:srgbClr val="010001"/>
      </a:dk2>
      <a:lt2>
        <a:srgbClr val="000000"/>
      </a:lt2>
      <a:accent1>
        <a:srgbClr val="BBE0E3"/>
      </a:accent1>
      <a:accent2>
        <a:srgbClr val="333399"/>
      </a:accent2>
      <a:accent3>
        <a:srgbClr val="AAAAAA"/>
      </a:accent3>
      <a:accent4>
        <a:srgbClr val="D9DAD9"/>
      </a:accent4>
      <a:accent5>
        <a:srgbClr val="DAEDEF"/>
      </a:accent5>
      <a:accent6>
        <a:srgbClr val="2D2D8A"/>
      </a:accent6>
      <a:hlink>
        <a:srgbClr val="009999"/>
      </a:hlink>
      <a:folHlink>
        <a:srgbClr val="99CC00"/>
      </a:folHlink>
    </a:clrScheme>
    <a:fontScheme name="Title &amp; Bullets">
      <a:majorFont>
        <a:latin typeface="Lucida Grande"/>
        <a:ea typeface=""/>
        <a:cs typeface=""/>
      </a:majorFont>
      <a:minorFont>
        <a:latin typeface="Lucida Grand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200" b="0" i="0" u="none" strike="noStrike" cap="none" normalizeH="0" baseline="0" smtClean="0">
            <a:ln>
              <a:noFill/>
            </a:ln>
            <a:solidFill>
              <a:srgbClr val="FEFFFE"/>
            </a:solidFill>
            <a:effectLst/>
            <a:latin typeface="Lucida Grande" charset="0"/>
            <a:sym typeface="Lucida Grande" charset="0"/>
          </a:defRPr>
        </a:defPPr>
      </a:lstStyle>
    </a:spDef>
    <a:lnDef>
      <a:spPr bwMode="auto">
        <a:xfrm>
          <a:off x="0" y="0"/>
          <a:ext cx="1" cy="1"/>
        </a:xfrm>
        <a:custGeom>
          <a:avLst/>
          <a:gdLst/>
          <a:ahLst/>
          <a:cxnLst/>
          <a:rect l="0" t="0" r="0" b="0"/>
          <a:pathLst/>
        </a:cu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200" b="0" i="0" u="none" strike="noStrike" cap="none" normalizeH="0" baseline="0" smtClean="0">
            <a:ln>
              <a:noFill/>
            </a:ln>
            <a:solidFill>
              <a:srgbClr val="FEFFFE"/>
            </a:solidFill>
            <a:effectLst/>
            <a:latin typeface="Lucida Grande" charset="0"/>
            <a:sym typeface="Lucida Grande"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ullets">
  <a:themeElements>
    <a:clrScheme name="">
      <a:dk1>
        <a:srgbClr val="808080"/>
      </a:dk1>
      <a:lt1>
        <a:srgbClr val="FEFFFE"/>
      </a:lt1>
      <a:dk2>
        <a:srgbClr val="010001"/>
      </a:dk2>
      <a:lt2>
        <a:srgbClr val="000000"/>
      </a:lt2>
      <a:accent1>
        <a:srgbClr val="BBE0E3"/>
      </a:accent1>
      <a:accent2>
        <a:srgbClr val="333399"/>
      </a:accent2>
      <a:accent3>
        <a:srgbClr val="AAAAAA"/>
      </a:accent3>
      <a:accent4>
        <a:srgbClr val="D9DAD9"/>
      </a:accent4>
      <a:accent5>
        <a:srgbClr val="DAEDEF"/>
      </a:accent5>
      <a:accent6>
        <a:srgbClr val="2D2D8A"/>
      </a:accent6>
      <a:hlink>
        <a:srgbClr val="009999"/>
      </a:hlink>
      <a:folHlink>
        <a:srgbClr val="99CC00"/>
      </a:folHlink>
    </a:clrScheme>
    <a:fontScheme name="Bullets">
      <a:majorFont>
        <a:latin typeface="Lucida Grande"/>
        <a:ea typeface=""/>
        <a:cs typeface=""/>
      </a:majorFont>
      <a:minorFont>
        <a:latin typeface="Lucida Grand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200" b="0" i="0" u="none" strike="noStrike" cap="none" normalizeH="0" baseline="0" smtClean="0">
            <a:ln>
              <a:noFill/>
            </a:ln>
            <a:solidFill>
              <a:srgbClr val="FEFFFE"/>
            </a:solidFill>
            <a:effectLst/>
            <a:latin typeface="Lucida Grande" charset="0"/>
            <a:sym typeface="Lucida Grande" charset="0"/>
          </a:defRPr>
        </a:defPPr>
      </a:lstStyle>
    </a:spDef>
    <a:lnDef>
      <a:spPr bwMode="auto">
        <a:xfrm>
          <a:off x="0" y="0"/>
          <a:ext cx="1" cy="1"/>
        </a:xfrm>
        <a:custGeom>
          <a:avLst/>
          <a:gdLst/>
          <a:ahLst/>
          <a:cxnLst/>
          <a:rect l="0" t="0" r="0" b="0"/>
          <a:pathLst/>
        </a:cu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200" b="0" i="0" u="none" strike="noStrike" cap="none" normalizeH="0" baseline="0" smtClean="0">
            <a:ln>
              <a:noFill/>
            </a:ln>
            <a:solidFill>
              <a:srgbClr val="FEFFFE"/>
            </a:solidFill>
            <a:effectLst/>
            <a:latin typeface="Lucida Grande" charset="0"/>
            <a:sym typeface="Lucida Grande"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1086</Words>
  <Application>Microsoft Office PowerPoint</Application>
  <PresentationFormat>Widescreen</PresentationFormat>
  <Paragraphs>146</Paragraphs>
  <Slides>51</Slides>
  <Notes>6</Notes>
  <HiddenSlides>10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51</vt:i4>
      </vt:variant>
    </vt:vector>
  </HeadingPairs>
  <TitlesOfParts>
    <vt:vector size="61" baseType="lpstr">
      <vt:lpstr>Arial</vt:lpstr>
      <vt:lpstr>Book Antiqua</vt:lpstr>
      <vt:lpstr>Calibri</vt:lpstr>
      <vt:lpstr>Calibri Light</vt:lpstr>
      <vt:lpstr>Lucida Grande</vt:lpstr>
      <vt:lpstr>Times New Roman</vt:lpstr>
      <vt:lpstr>Office Theme</vt:lpstr>
      <vt:lpstr>Cover</vt:lpstr>
      <vt:lpstr>Title &amp; Bullets</vt:lpstr>
      <vt:lpstr>Bullets</vt:lpstr>
      <vt:lpstr>PowerPoint Presentation</vt:lpstr>
      <vt:lpstr>PowerPoint Presentation</vt:lpstr>
      <vt:lpstr>PowerPoint Presentation</vt:lpstr>
      <vt:lpstr>Ecosystem Boundaries</vt:lpstr>
      <vt:lpstr>Energy conversions underlie all ecological processes</vt:lpstr>
      <vt:lpstr>Photosynthesis  &amp;  Cellular Respiration   How Energy  Flows through  an Ecosystem</vt:lpstr>
      <vt:lpstr>What do you remember about Photosynthesis and Cellular Respiration?</vt:lpstr>
      <vt:lpstr>Photosynthesis and Respiration</vt:lpstr>
      <vt:lpstr>PowerPoint Presentation</vt:lpstr>
      <vt:lpstr>Photosynthesis and Respiration</vt:lpstr>
      <vt:lpstr>PowerPoint Presentation</vt:lpstr>
      <vt:lpstr>Trophic Levels, Food Chains, and Food Webs</vt:lpstr>
      <vt:lpstr>Photosynthesis &amp; Cellular Respiration</vt:lpstr>
      <vt:lpstr>PowerPoint Presentation</vt:lpstr>
      <vt:lpstr>PowerPoint Presentation</vt:lpstr>
      <vt:lpstr>PowerPoint Presentation</vt:lpstr>
      <vt:lpstr>Ecosystem Productivity</vt:lpstr>
      <vt:lpstr>Ecosystem Productivity</vt:lpstr>
      <vt:lpstr>Ecosystem Productivity</vt:lpstr>
      <vt:lpstr>What determines the productivity of an ecosystem?</vt:lpstr>
      <vt:lpstr>PowerPoint Presentation</vt:lpstr>
      <vt:lpstr>PowerPoint Presentation</vt:lpstr>
      <vt:lpstr>PowerPoint Presentation</vt:lpstr>
      <vt:lpstr>Energy Transfer Efficiency and Trophic Pyramids</vt:lpstr>
      <vt:lpstr>Energy Transfer Efficiency and Trophic Pyramids</vt:lpstr>
      <vt:lpstr>PowerPoint Presentation</vt:lpstr>
      <vt:lpstr>PowerPoint Presentation</vt:lpstr>
      <vt:lpstr>PowerPoint Presentation</vt:lpstr>
      <vt:lpstr>Ecosystem Boundaries</vt:lpstr>
      <vt:lpstr>Energy conversions underlie all ecological processes</vt:lpstr>
      <vt:lpstr>Photosynthesis  &amp;  Cellular Respiration   How Energy  Flows through  an Ecosystem</vt:lpstr>
      <vt:lpstr>What do you remember about Photosynthesis and Cellular Respiration?</vt:lpstr>
      <vt:lpstr>Photosynthesis and Respiration</vt:lpstr>
      <vt:lpstr>PowerPoint Presentation</vt:lpstr>
      <vt:lpstr>Photosynthesis and Respiration</vt:lpstr>
      <vt:lpstr>PowerPoint Presentation</vt:lpstr>
      <vt:lpstr>Trophic Levels, Food Chains, and Food Webs</vt:lpstr>
      <vt:lpstr>Photosynthesis &amp; Cellular Respiration</vt:lpstr>
      <vt:lpstr>PowerPoint Presentation</vt:lpstr>
      <vt:lpstr>PowerPoint Presentation</vt:lpstr>
      <vt:lpstr>PowerPoint Presentation</vt:lpstr>
      <vt:lpstr>Ecosystem Productivity</vt:lpstr>
      <vt:lpstr>Ecosystem Productivity</vt:lpstr>
      <vt:lpstr>Ecosystem Productivity</vt:lpstr>
      <vt:lpstr>What determines the productivity of an ecosystem?</vt:lpstr>
      <vt:lpstr>PowerPoint Presentation</vt:lpstr>
      <vt:lpstr>PowerPoint Presentation</vt:lpstr>
      <vt:lpstr>PowerPoint Presentation</vt:lpstr>
      <vt:lpstr>Energy Transfer Efficiency and Trophic Pyramids</vt:lpstr>
      <vt:lpstr>Energy Transfer Efficiency and Trophic Pyramids</vt:lpstr>
      <vt:lpstr>PowerPoint Presentation</vt:lpstr>
    </vt:vector>
  </TitlesOfParts>
  <Company>West Ada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Foster Jennifer</dc:creator>
  <cp:lastModifiedBy>Foster Jennifer</cp:lastModifiedBy>
  <cp:revision>1</cp:revision>
  <dcterms:created xsi:type="dcterms:W3CDTF">2017-09-29T17:34:05Z</dcterms:created>
  <dcterms:modified xsi:type="dcterms:W3CDTF">2017-09-29T17:34:28Z</dcterms:modified>
</cp:coreProperties>
</file>