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58" r:id="rId2"/>
    <p:sldId id="259" r:id="rId3"/>
    <p:sldId id="261" r:id="rId4"/>
    <p:sldId id="262" r:id="rId5"/>
    <p:sldId id="263" r:id="rId6"/>
    <p:sldId id="264" r:id="rId7"/>
    <p:sldId id="265" r:id="rId8"/>
    <p:sldId id="266" r:id="rId9"/>
    <p:sldId id="267" r:id="rId10"/>
    <p:sldId id="269" r:id="rId11"/>
    <p:sldId id="270" r:id="rId12"/>
    <p:sldId id="271" r:id="rId13"/>
    <p:sldId id="272" r:id="rId14"/>
    <p:sldId id="273" r:id="rId15"/>
    <p:sldId id="274" r:id="rId16"/>
    <p:sldId id="27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2" d="100"/>
          <a:sy n="112" d="100"/>
        </p:scale>
        <p:origin x="49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E6D91B-979C-4667-A7B7-4AD4EB1E9B33}"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833626-C714-4D33-9BA1-65928E9D07A5}" type="slidenum">
              <a:rPr lang="en-US" smtClean="0"/>
              <a:t>‹#›</a:t>
            </a:fld>
            <a:endParaRPr lang="en-US"/>
          </a:p>
        </p:txBody>
      </p:sp>
    </p:spTree>
    <p:extLst>
      <p:ext uri="{BB962C8B-B14F-4D97-AF65-F5344CB8AC3E}">
        <p14:creationId xmlns:p14="http://schemas.microsoft.com/office/powerpoint/2010/main" val="1567059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908"/>
            <a:ext cx="9144000" cy="2387576"/>
          </a:xfrm>
        </p:spPr>
        <p:txBody>
          <a:bodyPr anchor="b"/>
          <a:lstStyle>
            <a:lvl1pPr algn="ctr">
              <a:defRPr sz="4219"/>
            </a:lvl1pPr>
          </a:lstStyle>
          <a:p>
            <a:r>
              <a:rPr lang="en-US" smtClean="0"/>
              <a:t>Click to edit Master title style</a:t>
            </a:r>
            <a:endParaRPr lang="en-US"/>
          </a:p>
        </p:txBody>
      </p:sp>
      <p:sp>
        <p:nvSpPr>
          <p:cNvPr id="3" name="Subtitle 2"/>
          <p:cNvSpPr>
            <a:spLocks noGrp="1"/>
          </p:cNvSpPr>
          <p:nvPr>
            <p:ph type="subTitle" idx="1"/>
          </p:nvPr>
        </p:nvSpPr>
        <p:spPr>
          <a:xfrm>
            <a:off x="1524000" y="3602013"/>
            <a:ext cx="9144000" cy="1655340"/>
          </a:xfrm>
        </p:spPr>
        <p:txBody>
          <a:bodyPr/>
          <a:lstStyle>
            <a:lvl1pPr marL="0" indent="0" algn="ctr">
              <a:buNone/>
              <a:defRPr sz="1687"/>
            </a:lvl1pPr>
            <a:lvl2pPr marL="321457" indent="0" algn="ctr">
              <a:buNone/>
              <a:defRPr sz="1406"/>
            </a:lvl2pPr>
            <a:lvl3pPr marL="642915" indent="0" algn="ctr">
              <a:buNone/>
              <a:defRPr sz="1266"/>
            </a:lvl3pPr>
            <a:lvl4pPr marL="964372" indent="0" algn="ctr">
              <a:buNone/>
              <a:defRPr sz="1125"/>
            </a:lvl4pPr>
            <a:lvl5pPr marL="1285829" indent="0" algn="ctr">
              <a:buNone/>
              <a:defRPr sz="1125"/>
            </a:lvl5pPr>
            <a:lvl6pPr marL="1607287" indent="0" algn="ctr">
              <a:buNone/>
              <a:defRPr sz="1125"/>
            </a:lvl6pPr>
            <a:lvl7pPr marL="1928744" indent="0" algn="ctr">
              <a:buNone/>
              <a:defRPr sz="1125"/>
            </a:lvl7pPr>
            <a:lvl8pPr marL="2250201" indent="0" algn="ctr">
              <a:buNone/>
              <a:defRPr sz="1125"/>
            </a:lvl8pPr>
            <a:lvl9pPr marL="2571659" indent="0" algn="ctr">
              <a:buNone/>
              <a:defRPr sz="1125"/>
            </a:lvl9pPr>
          </a:lstStyle>
          <a:p>
            <a:r>
              <a:rPr lang="en-US" smtClean="0"/>
              <a:t>Click to edit Master subtitle style</a:t>
            </a:r>
            <a:endParaRPr lang="en-US"/>
          </a:p>
        </p:txBody>
      </p:sp>
    </p:spTree>
    <p:extLst>
      <p:ext uri="{BB962C8B-B14F-4D97-AF65-F5344CB8AC3E}">
        <p14:creationId xmlns:p14="http://schemas.microsoft.com/office/powerpoint/2010/main" val="8774556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2934275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48687" y="168548"/>
            <a:ext cx="2452688" cy="584001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90625" y="168548"/>
            <a:ext cx="7215188" cy="584001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3689665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3688962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950" y="1710036"/>
            <a:ext cx="10516195" cy="2851919"/>
          </a:xfrm>
        </p:spPr>
        <p:txBody>
          <a:bodyPr anchor="b"/>
          <a:lstStyle>
            <a:lvl1pPr>
              <a:defRPr sz="4219"/>
            </a:lvl1pPr>
          </a:lstStyle>
          <a:p>
            <a:r>
              <a:rPr lang="en-US" smtClean="0"/>
              <a:t>Click to edit Master title style</a:t>
            </a:r>
            <a:endParaRPr lang="en-US"/>
          </a:p>
        </p:txBody>
      </p:sp>
      <p:sp>
        <p:nvSpPr>
          <p:cNvPr id="3" name="Text Placeholder 2"/>
          <p:cNvSpPr>
            <a:spLocks noGrp="1"/>
          </p:cNvSpPr>
          <p:nvPr>
            <p:ph type="body" idx="1"/>
          </p:nvPr>
        </p:nvSpPr>
        <p:spPr>
          <a:xfrm>
            <a:off x="831950" y="4589859"/>
            <a:ext cx="10516195" cy="1500188"/>
          </a:xfrm>
        </p:spPr>
        <p:txBody>
          <a:bodyPr/>
          <a:lstStyle>
            <a:lvl1pPr marL="0" indent="0">
              <a:buNone/>
              <a:defRPr sz="1687"/>
            </a:lvl1pPr>
            <a:lvl2pPr marL="321457" indent="0">
              <a:buNone/>
              <a:defRPr sz="1406"/>
            </a:lvl2pPr>
            <a:lvl3pPr marL="642915" indent="0">
              <a:buNone/>
              <a:defRPr sz="1266"/>
            </a:lvl3pPr>
            <a:lvl4pPr marL="964372" indent="0">
              <a:buNone/>
              <a:defRPr sz="1125"/>
            </a:lvl4pPr>
            <a:lvl5pPr marL="1285829" indent="0">
              <a:buNone/>
              <a:defRPr sz="1125"/>
            </a:lvl5pPr>
            <a:lvl6pPr marL="1607287" indent="0">
              <a:buNone/>
              <a:defRPr sz="1125"/>
            </a:lvl6pPr>
            <a:lvl7pPr marL="1928744" indent="0">
              <a:buNone/>
              <a:defRPr sz="1125"/>
            </a:lvl7pPr>
            <a:lvl8pPr marL="2250201" indent="0">
              <a:buNone/>
              <a:defRPr sz="1125"/>
            </a:lvl8pPr>
            <a:lvl9pPr marL="2571659" indent="0">
              <a:buNone/>
              <a:defRPr sz="1125"/>
            </a:lvl9pPr>
          </a:lstStyle>
          <a:p>
            <a:pPr lvl="0"/>
            <a:r>
              <a:rPr lang="en-US" smtClean="0"/>
              <a:t>Click to edit Master text styles</a:t>
            </a:r>
          </a:p>
        </p:txBody>
      </p:sp>
    </p:spTree>
    <p:extLst>
      <p:ext uri="{BB962C8B-B14F-4D97-AF65-F5344CB8AC3E}">
        <p14:creationId xmlns:p14="http://schemas.microsoft.com/office/powerpoint/2010/main" val="77186693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90625" y="1902024"/>
            <a:ext cx="4833938" cy="41065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67437" y="1902024"/>
            <a:ext cx="4833938" cy="41065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130554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391" y="365001"/>
            <a:ext cx="10516195" cy="1326059"/>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391" y="1681014"/>
            <a:ext cx="5158383" cy="823764"/>
          </a:xfrm>
        </p:spPr>
        <p:txBody>
          <a:bodyPr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en-US" smtClean="0"/>
              <a:t>Click to edit Master text styles</a:t>
            </a:r>
          </a:p>
        </p:txBody>
      </p:sp>
      <p:sp>
        <p:nvSpPr>
          <p:cNvPr id="4" name="Content Placeholder 3"/>
          <p:cNvSpPr>
            <a:spLocks noGrp="1"/>
          </p:cNvSpPr>
          <p:nvPr>
            <p:ph sz="half" idx="2"/>
          </p:nvPr>
        </p:nvSpPr>
        <p:spPr>
          <a:xfrm>
            <a:off x="839391" y="2504777"/>
            <a:ext cx="5158383" cy="3684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1903" y="1681014"/>
            <a:ext cx="5183683" cy="823764"/>
          </a:xfrm>
        </p:spPr>
        <p:txBody>
          <a:bodyPr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en-US" smtClean="0"/>
              <a:t>Click to edit Master text styles</a:t>
            </a:r>
          </a:p>
        </p:txBody>
      </p:sp>
      <p:sp>
        <p:nvSpPr>
          <p:cNvPr id="6" name="Content Placeholder 5"/>
          <p:cNvSpPr>
            <a:spLocks noGrp="1"/>
          </p:cNvSpPr>
          <p:nvPr>
            <p:ph sz="quarter" idx="4"/>
          </p:nvPr>
        </p:nvSpPr>
        <p:spPr>
          <a:xfrm>
            <a:off x="6171903" y="2504777"/>
            <a:ext cx="5183683" cy="3684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9423549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4795890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874585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391" y="457646"/>
            <a:ext cx="3932039" cy="1599531"/>
          </a:xfrm>
        </p:spPr>
        <p:txBody>
          <a:bodyPr anchor="b"/>
          <a:lstStyle>
            <a:lvl1pPr>
              <a:defRPr sz="2250"/>
            </a:lvl1pPr>
          </a:lstStyle>
          <a:p>
            <a:r>
              <a:rPr lang="en-US" smtClean="0"/>
              <a:t>Click to edit Master title style</a:t>
            </a:r>
            <a:endParaRPr lang="en-US"/>
          </a:p>
        </p:txBody>
      </p:sp>
      <p:sp>
        <p:nvSpPr>
          <p:cNvPr id="3" name="Content Placeholder 2"/>
          <p:cNvSpPr>
            <a:spLocks noGrp="1"/>
          </p:cNvSpPr>
          <p:nvPr>
            <p:ph idx="1"/>
          </p:nvPr>
        </p:nvSpPr>
        <p:spPr>
          <a:xfrm>
            <a:off x="5183684" y="987847"/>
            <a:ext cx="6171902" cy="4873377"/>
          </a:xfrm>
        </p:spPr>
        <p:txBody>
          <a:bodyPr/>
          <a:lstStyle>
            <a:lvl1pPr>
              <a:defRPr sz="2250"/>
            </a:lvl1pPr>
            <a:lvl2pPr>
              <a:defRPr sz="1969"/>
            </a:lvl2pPr>
            <a:lvl3pPr>
              <a:defRPr sz="1687"/>
            </a:lvl3pPr>
            <a:lvl4pPr>
              <a:defRPr sz="1406"/>
            </a:lvl4pPr>
            <a:lvl5pPr>
              <a:defRPr sz="1406"/>
            </a:lvl5pPr>
            <a:lvl6pPr>
              <a:defRPr sz="1406"/>
            </a:lvl6pPr>
            <a:lvl7pPr>
              <a:defRPr sz="1406"/>
            </a:lvl7pPr>
            <a:lvl8pPr>
              <a:defRPr sz="1406"/>
            </a:lvl8pPr>
            <a:lvl9pPr>
              <a:defRPr sz="140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391" y="2057177"/>
            <a:ext cx="3932039" cy="3811860"/>
          </a:xfrm>
        </p:spPr>
        <p:txBody>
          <a:bodyPr/>
          <a:lstStyle>
            <a:lvl1pPr marL="0" indent="0">
              <a:buNone/>
              <a:defRPr sz="1125"/>
            </a:lvl1pPr>
            <a:lvl2pPr marL="321457" indent="0">
              <a:buNone/>
              <a:defRPr sz="984"/>
            </a:lvl2pPr>
            <a:lvl3pPr marL="642915" indent="0">
              <a:buNone/>
              <a:defRPr sz="844"/>
            </a:lvl3pPr>
            <a:lvl4pPr marL="964372" indent="0">
              <a:buNone/>
              <a:defRPr sz="703"/>
            </a:lvl4pPr>
            <a:lvl5pPr marL="1285829" indent="0">
              <a:buNone/>
              <a:defRPr sz="703"/>
            </a:lvl5pPr>
            <a:lvl6pPr marL="1607287" indent="0">
              <a:buNone/>
              <a:defRPr sz="703"/>
            </a:lvl6pPr>
            <a:lvl7pPr marL="1928744" indent="0">
              <a:buNone/>
              <a:defRPr sz="703"/>
            </a:lvl7pPr>
            <a:lvl8pPr marL="2250201" indent="0">
              <a:buNone/>
              <a:defRPr sz="703"/>
            </a:lvl8pPr>
            <a:lvl9pPr marL="2571659" indent="0">
              <a:buNone/>
              <a:defRPr sz="703"/>
            </a:lvl9pPr>
          </a:lstStyle>
          <a:p>
            <a:pPr lvl="0"/>
            <a:r>
              <a:rPr lang="en-US" smtClean="0"/>
              <a:t>Click to edit Master text styles</a:t>
            </a:r>
          </a:p>
        </p:txBody>
      </p:sp>
    </p:spTree>
    <p:extLst>
      <p:ext uri="{BB962C8B-B14F-4D97-AF65-F5344CB8AC3E}">
        <p14:creationId xmlns:p14="http://schemas.microsoft.com/office/powerpoint/2010/main" val="269730510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391" y="457646"/>
            <a:ext cx="3932039" cy="1599531"/>
          </a:xfrm>
        </p:spPr>
        <p:txBody>
          <a:bodyPr anchor="b"/>
          <a:lstStyle>
            <a:lvl1pPr>
              <a:defRPr sz="2250"/>
            </a:lvl1pPr>
          </a:lstStyle>
          <a:p>
            <a:r>
              <a:rPr lang="en-US" smtClean="0"/>
              <a:t>Click to edit Master title style</a:t>
            </a:r>
            <a:endParaRPr lang="en-US"/>
          </a:p>
        </p:txBody>
      </p:sp>
      <p:sp>
        <p:nvSpPr>
          <p:cNvPr id="3" name="Picture Placeholder 2"/>
          <p:cNvSpPr>
            <a:spLocks noGrp="1"/>
          </p:cNvSpPr>
          <p:nvPr>
            <p:ph type="pic" idx="1"/>
          </p:nvPr>
        </p:nvSpPr>
        <p:spPr>
          <a:xfrm>
            <a:off x="5183684" y="987847"/>
            <a:ext cx="6171902" cy="4873377"/>
          </a:xfrm>
        </p:spPr>
        <p:txBody>
          <a:bodyPr/>
          <a:lstStyle>
            <a:lvl1pPr marL="0" indent="0">
              <a:buNone/>
              <a:defRPr sz="2250"/>
            </a:lvl1pPr>
            <a:lvl2pPr marL="321457" indent="0">
              <a:buNone/>
              <a:defRPr sz="1969"/>
            </a:lvl2pPr>
            <a:lvl3pPr marL="642915" indent="0">
              <a:buNone/>
              <a:defRPr sz="1687"/>
            </a:lvl3pPr>
            <a:lvl4pPr marL="964372" indent="0">
              <a:buNone/>
              <a:defRPr sz="1406"/>
            </a:lvl4pPr>
            <a:lvl5pPr marL="1285829" indent="0">
              <a:buNone/>
              <a:defRPr sz="1406"/>
            </a:lvl5pPr>
            <a:lvl6pPr marL="1607287" indent="0">
              <a:buNone/>
              <a:defRPr sz="1406"/>
            </a:lvl6pPr>
            <a:lvl7pPr marL="1928744" indent="0">
              <a:buNone/>
              <a:defRPr sz="1406"/>
            </a:lvl7pPr>
            <a:lvl8pPr marL="2250201" indent="0">
              <a:buNone/>
              <a:defRPr sz="1406"/>
            </a:lvl8pPr>
            <a:lvl9pPr marL="2571659" indent="0">
              <a:buNone/>
              <a:defRPr sz="1406"/>
            </a:lvl9pPr>
          </a:lstStyle>
          <a:p>
            <a:pPr lvl="0"/>
            <a:endParaRPr lang="en-US" noProof="0" smtClean="0">
              <a:sym typeface="Lucida Grande" charset="0"/>
            </a:endParaRPr>
          </a:p>
        </p:txBody>
      </p:sp>
      <p:sp>
        <p:nvSpPr>
          <p:cNvPr id="4" name="Text Placeholder 3"/>
          <p:cNvSpPr>
            <a:spLocks noGrp="1"/>
          </p:cNvSpPr>
          <p:nvPr>
            <p:ph type="body" sz="half" idx="2"/>
          </p:nvPr>
        </p:nvSpPr>
        <p:spPr>
          <a:xfrm>
            <a:off x="839391" y="2057177"/>
            <a:ext cx="3932039" cy="3811860"/>
          </a:xfrm>
        </p:spPr>
        <p:txBody>
          <a:bodyPr/>
          <a:lstStyle>
            <a:lvl1pPr marL="0" indent="0">
              <a:buNone/>
              <a:defRPr sz="1125"/>
            </a:lvl1pPr>
            <a:lvl2pPr marL="321457" indent="0">
              <a:buNone/>
              <a:defRPr sz="984"/>
            </a:lvl2pPr>
            <a:lvl3pPr marL="642915" indent="0">
              <a:buNone/>
              <a:defRPr sz="844"/>
            </a:lvl3pPr>
            <a:lvl4pPr marL="964372" indent="0">
              <a:buNone/>
              <a:defRPr sz="703"/>
            </a:lvl4pPr>
            <a:lvl5pPr marL="1285829" indent="0">
              <a:buNone/>
              <a:defRPr sz="703"/>
            </a:lvl5pPr>
            <a:lvl6pPr marL="1607287" indent="0">
              <a:buNone/>
              <a:defRPr sz="703"/>
            </a:lvl6pPr>
            <a:lvl7pPr marL="1928744" indent="0">
              <a:buNone/>
              <a:defRPr sz="703"/>
            </a:lvl7pPr>
            <a:lvl8pPr marL="2250201" indent="0">
              <a:buNone/>
              <a:defRPr sz="703"/>
            </a:lvl8pPr>
            <a:lvl9pPr marL="2571659" indent="0">
              <a:buNone/>
              <a:defRPr sz="703"/>
            </a:lvl9pPr>
          </a:lstStyle>
          <a:p>
            <a:pPr lvl="0"/>
            <a:r>
              <a:rPr lang="en-US" smtClean="0"/>
              <a:t>Click to edit Master text styles</a:t>
            </a:r>
          </a:p>
        </p:txBody>
      </p:sp>
    </p:spTree>
    <p:extLst>
      <p:ext uri="{BB962C8B-B14F-4D97-AF65-F5344CB8AC3E}">
        <p14:creationId xmlns:p14="http://schemas.microsoft.com/office/powerpoint/2010/main" val="186350375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669900"/>
            </a:gs>
            <a:gs pos="100000">
              <a:srgbClr val="FFFFFF"/>
            </a:gs>
          </a:gsLst>
          <a:lin ang="5400000" scaled="1"/>
        </a:gra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1190625" y="168549"/>
            <a:ext cx="9810750" cy="173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smtClean="0">
                <a:sym typeface="Lucida Grande" charset="0"/>
              </a:rPr>
              <a:t>Click to edit Master title style</a:t>
            </a:r>
          </a:p>
        </p:txBody>
      </p:sp>
      <p:sp>
        <p:nvSpPr>
          <p:cNvPr id="2051" name="Rectangle 2"/>
          <p:cNvSpPr>
            <a:spLocks noGrp="1" noChangeArrowheads="1"/>
          </p:cNvSpPr>
          <p:nvPr>
            <p:ph type="body" idx="1"/>
          </p:nvPr>
        </p:nvSpPr>
        <p:spPr bwMode="auto">
          <a:xfrm>
            <a:off x="1190625" y="1902024"/>
            <a:ext cx="9810750" cy="41065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smtClean="0">
                <a:sym typeface="Lucida Grande" charset="0"/>
              </a:rPr>
              <a:t>Click to edit Master text styles</a:t>
            </a:r>
          </a:p>
          <a:p>
            <a:pPr lvl="1"/>
            <a:r>
              <a:rPr lang="en-US" altLang="en-US" smtClean="0">
                <a:sym typeface="Lucida Grande" charset="0"/>
              </a:rPr>
              <a:t>Second level</a:t>
            </a:r>
          </a:p>
          <a:p>
            <a:pPr lvl="2"/>
            <a:r>
              <a:rPr lang="en-US" altLang="en-US" smtClean="0">
                <a:sym typeface="Lucida Grande" charset="0"/>
              </a:rPr>
              <a:t>Third level</a:t>
            </a:r>
          </a:p>
          <a:p>
            <a:pPr lvl="3"/>
            <a:r>
              <a:rPr lang="en-US" altLang="en-US" smtClean="0">
                <a:sym typeface="Lucida Grande" charset="0"/>
              </a:rPr>
              <a:t>Fourth level</a:t>
            </a:r>
          </a:p>
          <a:p>
            <a:pPr lvl="4"/>
            <a:r>
              <a:rPr lang="en-US" altLang="en-US" smtClean="0">
                <a:sym typeface="Lucida Grande" charset="0"/>
              </a:rPr>
              <a:t>Fifth level</a:t>
            </a:r>
          </a:p>
        </p:txBody>
      </p:sp>
    </p:spTree>
    <p:extLst>
      <p:ext uri="{BB962C8B-B14F-4D97-AF65-F5344CB8AC3E}">
        <p14:creationId xmlns:p14="http://schemas.microsoft.com/office/powerpoint/2010/main" val="2701040447"/>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rtl="0" eaLnBrk="0" fontAlgn="base" hangingPunct="0">
        <a:spcBef>
          <a:spcPct val="0"/>
        </a:spcBef>
        <a:spcAft>
          <a:spcPct val="0"/>
        </a:spcAft>
        <a:defRPr sz="5625" kern="1200">
          <a:solidFill>
            <a:srgbClr val="FFFFFF"/>
          </a:solidFill>
          <a:latin typeface="+mj-lt"/>
          <a:ea typeface="+mj-ea"/>
          <a:cs typeface="+mj-cs"/>
          <a:sym typeface="Lucida Grande" charset="0"/>
        </a:defRPr>
      </a:lvl1pPr>
      <a:lvl2pPr algn="ctr" rtl="0" eaLnBrk="0" fontAlgn="base" hangingPunct="0">
        <a:spcBef>
          <a:spcPct val="0"/>
        </a:spcBef>
        <a:spcAft>
          <a:spcPct val="0"/>
        </a:spcAft>
        <a:defRPr sz="5625">
          <a:solidFill>
            <a:srgbClr val="FFFFFF"/>
          </a:solidFill>
          <a:latin typeface="Lucida Grande" charset="0"/>
          <a:sym typeface="Lucida Grande" charset="0"/>
        </a:defRPr>
      </a:lvl2pPr>
      <a:lvl3pPr algn="ctr" rtl="0" eaLnBrk="0" fontAlgn="base" hangingPunct="0">
        <a:spcBef>
          <a:spcPct val="0"/>
        </a:spcBef>
        <a:spcAft>
          <a:spcPct val="0"/>
        </a:spcAft>
        <a:defRPr sz="5625">
          <a:solidFill>
            <a:srgbClr val="FFFFFF"/>
          </a:solidFill>
          <a:latin typeface="Lucida Grande" charset="0"/>
          <a:sym typeface="Lucida Grande" charset="0"/>
        </a:defRPr>
      </a:lvl3pPr>
      <a:lvl4pPr algn="ctr" rtl="0" eaLnBrk="0" fontAlgn="base" hangingPunct="0">
        <a:spcBef>
          <a:spcPct val="0"/>
        </a:spcBef>
        <a:spcAft>
          <a:spcPct val="0"/>
        </a:spcAft>
        <a:defRPr sz="5625">
          <a:solidFill>
            <a:srgbClr val="FFFFFF"/>
          </a:solidFill>
          <a:latin typeface="Lucida Grande" charset="0"/>
          <a:sym typeface="Lucida Grande" charset="0"/>
        </a:defRPr>
      </a:lvl4pPr>
      <a:lvl5pPr algn="ctr" rtl="0" eaLnBrk="0" fontAlgn="base" hangingPunct="0">
        <a:spcBef>
          <a:spcPct val="0"/>
        </a:spcBef>
        <a:spcAft>
          <a:spcPct val="0"/>
        </a:spcAft>
        <a:defRPr sz="5625">
          <a:solidFill>
            <a:srgbClr val="FFFFFF"/>
          </a:solidFill>
          <a:latin typeface="Lucida Grande" charset="0"/>
          <a:sym typeface="Lucida Grande" charset="0"/>
        </a:defRPr>
      </a:lvl5pPr>
      <a:lvl6pPr marL="321457" algn="ctr" rtl="0" fontAlgn="base">
        <a:spcBef>
          <a:spcPct val="0"/>
        </a:spcBef>
        <a:spcAft>
          <a:spcPct val="0"/>
        </a:spcAft>
        <a:defRPr sz="5625">
          <a:solidFill>
            <a:srgbClr val="FFFFFF"/>
          </a:solidFill>
          <a:latin typeface="Lucida Grande" charset="0"/>
          <a:sym typeface="Lucida Grande" charset="0"/>
        </a:defRPr>
      </a:lvl6pPr>
      <a:lvl7pPr marL="642915" algn="ctr" rtl="0" fontAlgn="base">
        <a:spcBef>
          <a:spcPct val="0"/>
        </a:spcBef>
        <a:spcAft>
          <a:spcPct val="0"/>
        </a:spcAft>
        <a:defRPr sz="5625">
          <a:solidFill>
            <a:srgbClr val="FFFFFF"/>
          </a:solidFill>
          <a:latin typeface="Lucida Grande" charset="0"/>
          <a:sym typeface="Lucida Grande" charset="0"/>
        </a:defRPr>
      </a:lvl7pPr>
      <a:lvl8pPr marL="964372" algn="ctr" rtl="0" fontAlgn="base">
        <a:spcBef>
          <a:spcPct val="0"/>
        </a:spcBef>
        <a:spcAft>
          <a:spcPct val="0"/>
        </a:spcAft>
        <a:defRPr sz="5625">
          <a:solidFill>
            <a:srgbClr val="FFFFFF"/>
          </a:solidFill>
          <a:latin typeface="Lucida Grande" charset="0"/>
          <a:sym typeface="Lucida Grande" charset="0"/>
        </a:defRPr>
      </a:lvl8pPr>
      <a:lvl9pPr marL="1285829" algn="ctr" rtl="0" fontAlgn="base">
        <a:spcBef>
          <a:spcPct val="0"/>
        </a:spcBef>
        <a:spcAft>
          <a:spcPct val="0"/>
        </a:spcAft>
        <a:defRPr sz="5625">
          <a:solidFill>
            <a:srgbClr val="FFFFFF"/>
          </a:solidFill>
          <a:latin typeface="Lucida Grande" charset="0"/>
          <a:sym typeface="Lucida Grande" charset="0"/>
        </a:defRPr>
      </a:lvl9pPr>
    </p:titleStyle>
    <p:bodyStyle>
      <a:lvl1pPr marL="267881" indent="-267881" algn="l" rtl="0" eaLnBrk="0" fontAlgn="base" hangingPunct="0">
        <a:spcBef>
          <a:spcPts val="2953"/>
        </a:spcBef>
        <a:spcAft>
          <a:spcPct val="0"/>
        </a:spcAft>
        <a:buClr>
          <a:srgbClr val="FEFFFE"/>
        </a:buClr>
        <a:buSzPct val="100000"/>
        <a:buFont typeface="Lucida Grande" charset="0"/>
        <a:buChar char="•"/>
        <a:defRPr sz="2672" kern="1200">
          <a:solidFill>
            <a:schemeClr val="tx1"/>
          </a:solidFill>
          <a:latin typeface="+mn-lt"/>
          <a:ea typeface="+mn-ea"/>
          <a:cs typeface="+mn-cs"/>
          <a:sym typeface="Lucida Grande" charset="0"/>
        </a:defRPr>
      </a:lvl1pPr>
      <a:lvl2pPr marL="464327" indent="-267881" algn="l" rtl="0" eaLnBrk="0" fontAlgn="base" hangingPunct="0">
        <a:spcBef>
          <a:spcPts val="2953"/>
        </a:spcBef>
        <a:spcAft>
          <a:spcPct val="0"/>
        </a:spcAft>
        <a:buClr>
          <a:srgbClr val="FEFFFE"/>
        </a:buClr>
        <a:buSzPct val="100000"/>
        <a:buFont typeface="Lucida Grande" charset="0"/>
        <a:buChar char="•"/>
        <a:defRPr sz="2672" kern="1200">
          <a:solidFill>
            <a:schemeClr val="tx1"/>
          </a:solidFill>
          <a:latin typeface="+mn-lt"/>
          <a:ea typeface="+mn-ea"/>
          <a:cs typeface="+mn-cs"/>
          <a:sym typeface="Lucida Grande" charset="0"/>
        </a:defRPr>
      </a:lvl2pPr>
      <a:lvl3pPr marL="732208" indent="-267881" algn="l" rtl="0" eaLnBrk="0" fontAlgn="base" hangingPunct="0">
        <a:spcBef>
          <a:spcPts val="2953"/>
        </a:spcBef>
        <a:spcAft>
          <a:spcPct val="0"/>
        </a:spcAft>
        <a:buClr>
          <a:srgbClr val="FEFFFE"/>
        </a:buClr>
        <a:buSzPct val="100000"/>
        <a:buFont typeface="Lucida Grande" charset="0"/>
        <a:buChar char="•"/>
        <a:defRPr sz="2672" kern="1200">
          <a:solidFill>
            <a:schemeClr val="tx1"/>
          </a:solidFill>
          <a:latin typeface="+mn-lt"/>
          <a:ea typeface="+mn-ea"/>
          <a:cs typeface="+mn-cs"/>
          <a:sym typeface="Lucida Grande" charset="0"/>
        </a:defRPr>
      </a:lvl3pPr>
      <a:lvl4pPr marL="1000089" indent="-267881" algn="l" rtl="0" eaLnBrk="0" fontAlgn="base" hangingPunct="0">
        <a:spcBef>
          <a:spcPts val="2953"/>
        </a:spcBef>
        <a:spcAft>
          <a:spcPct val="0"/>
        </a:spcAft>
        <a:buClr>
          <a:srgbClr val="FEFFFE"/>
        </a:buClr>
        <a:buSzPct val="100000"/>
        <a:buFont typeface="Lucida Grande" charset="0"/>
        <a:buChar char="•"/>
        <a:defRPr sz="2672" kern="1200">
          <a:solidFill>
            <a:schemeClr val="tx1"/>
          </a:solidFill>
          <a:latin typeface="+mn-lt"/>
          <a:ea typeface="+mn-ea"/>
          <a:cs typeface="+mn-cs"/>
          <a:sym typeface="Lucida Grande" charset="0"/>
        </a:defRPr>
      </a:lvl4pPr>
      <a:lvl5pPr marL="1267971" indent="-267881" algn="l" rtl="0" eaLnBrk="0" fontAlgn="base" hangingPunct="0">
        <a:spcBef>
          <a:spcPts val="2953"/>
        </a:spcBef>
        <a:spcAft>
          <a:spcPct val="0"/>
        </a:spcAft>
        <a:buClr>
          <a:srgbClr val="FEFFFE"/>
        </a:buClr>
        <a:buSzPct val="100000"/>
        <a:buFont typeface="Lucida Grande" charset="0"/>
        <a:buChar char="•"/>
        <a:defRPr sz="2672" kern="1200">
          <a:solidFill>
            <a:schemeClr val="tx1"/>
          </a:solidFill>
          <a:latin typeface="+mn-lt"/>
          <a:ea typeface="+mn-ea"/>
          <a:cs typeface="+mn-cs"/>
          <a:sym typeface="Lucida Grande" charset="0"/>
        </a:defRPr>
      </a:lvl5pPr>
      <a:lvl6pPr marL="1768015"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6pPr>
      <a:lvl7pPr marL="2089473"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7pPr>
      <a:lvl8pPr marL="2410930"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8pPr>
      <a:lvl9pPr marL="2732387"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9pPr>
    </p:bodyStyle>
    <p:otherStyle>
      <a:defPPr>
        <a:defRPr lang="en-US"/>
      </a:defPPr>
      <a:lvl1pPr marL="0" algn="l" defTabSz="642915" rtl="0" eaLnBrk="1" latinLnBrk="0" hangingPunct="1">
        <a:defRPr sz="1266" kern="1200">
          <a:solidFill>
            <a:schemeClr val="tx1"/>
          </a:solidFill>
          <a:latin typeface="+mn-lt"/>
          <a:ea typeface="+mn-ea"/>
          <a:cs typeface="+mn-cs"/>
        </a:defRPr>
      </a:lvl1pPr>
      <a:lvl2pPr marL="321457" algn="l" defTabSz="642915" rtl="0" eaLnBrk="1" latinLnBrk="0" hangingPunct="1">
        <a:defRPr sz="1266" kern="1200">
          <a:solidFill>
            <a:schemeClr val="tx1"/>
          </a:solidFill>
          <a:latin typeface="+mn-lt"/>
          <a:ea typeface="+mn-ea"/>
          <a:cs typeface="+mn-cs"/>
        </a:defRPr>
      </a:lvl2pPr>
      <a:lvl3pPr marL="642915" algn="l" defTabSz="642915" rtl="0" eaLnBrk="1" latinLnBrk="0" hangingPunct="1">
        <a:defRPr sz="1266" kern="1200">
          <a:solidFill>
            <a:schemeClr val="tx1"/>
          </a:solidFill>
          <a:latin typeface="+mn-lt"/>
          <a:ea typeface="+mn-ea"/>
          <a:cs typeface="+mn-cs"/>
        </a:defRPr>
      </a:lvl3pPr>
      <a:lvl4pPr marL="964372" algn="l" defTabSz="642915" rtl="0" eaLnBrk="1" latinLnBrk="0" hangingPunct="1">
        <a:defRPr sz="1266" kern="1200">
          <a:solidFill>
            <a:schemeClr val="tx1"/>
          </a:solidFill>
          <a:latin typeface="+mn-lt"/>
          <a:ea typeface="+mn-ea"/>
          <a:cs typeface="+mn-cs"/>
        </a:defRPr>
      </a:lvl4pPr>
      <a:lvl5pPr marL="1285829" algn="l" defTabSz="642915" rtl="0" eaLnBrk="1" latinLnBrk="0" hangingPunct="1">
        <a:defRPr sz="1266" kern="1200">
          <a:solidFill>
            <a:schemeClr val="tx1"/>
          </a:solidFill>
          <a:latin typeface="+mn-lt"/>
          <a:ea typeface="+mn-ea"/>
          <a:cs typeface="+mn-cs"/>
        </a:defRPr>
      </a:lvl5pPr>
      <a:lvl6pPr marL="1607287" algn="l" defTabSz="642915" rtl="0" eaLnBrk="1" latinLnBrk="0" hangingPunct="1">
        <a:defRPr sz="1266" kern="1200">
          <a:solidFill>
            <a:schemeClr val="tx1"/>
          </a:solidFill>
          <a:latin typeface="+mn-lt"/>
          <a:ea typeface="+mn-ea"/>
          <a:cs typeface="+mn-cs"/>
        </a:defRPr>
      </a:lvl6pPr>
      <a:lvl7pPr marL="1928744" algn="l" defTabSz="642915" rtl="0" eaLnBrk="1" latinLnBrk="0" hangingPunct="1">
        <a:defRPr sz="1266" kern="1200">
          <a:solidFill>
            <a:schemeClr val="tx1"/>
          </a:solidFill>
          <a:latin typeface="+mn-lt"/>
          <a:ea typeface="+mn-ea"/>
          <a:cs typeface="+mn-cs"/>
        </a:defRPr>
      </a:lvl7pPr>
      <a:lvl8pPr marL="2250201" algn="l" defTabSz="642915" rtl="0" eaLnBrk="1" latinLnBrk="0" hangingPunct="1">
        <a:defRPr sz="1266" kern="1200">
          <a:solidFill>
            <a:schemeClr val="tx1"/>
          </a:solidFill>
          <a:latin typeface="+mn-lt"/>
          <a:ea typeface="+mn-ea"/>
          <a:cs typeface="+mn-cs"/>
        </a:defRPr>
      </a:lvl8pPr>
      <a:lvl9pPr marL="2571659" algn="l" defTabSz="642915" rtl="0" eaLnBrk="1" latinLnBrk="0" hangingPunct="1">
        <a:defRPr sz="126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Rectangle 1"/>
          <p:cNvSpPr>
            <a:spLocks noGrp="1" noChangeArrowheads="1"/>
          </p:cNvSpPr>
          <p:nvPr>
            <p:ph type="title"/>
          </p:nvPr>
        </p:nvSpPr>
        <p:spPr>
          <a:xfrm>
            <a:off x="1782961" y="169664"/>
            <a:ext cx="8599289" cy="1330523"/>
          </a:xfrm>
        </p:spPr>
        <p:txBody>
          <a:bodyPr/>
          <a:lstStyle/>
          <a:p>
            <a:pPr eaLnBrk="1" hangingPunct="1"/>
            <a:r>
              <a:rPr lang="en-US" altLang="en-US" sz="3375" b="1">
                <a:latin typeface="Book Antiqua" panose="02040602050305030304" pitchFamily="18" charset="0"/>
              </a:rPr>
              <a:t>Matter cycles through the biosphere</a:t>
            </a:r>
          </a:p>
        </p:txBody>
      </p:sp>
      <p:sp>
        <p:nvSpPr>
          <p:cNvPr id="22530" name="Rectangle 2"/>
          <p:cNvSpPr>
            <a:spLocks noGrp="1" noChangeArrowheads="1"/>
          </p:cNvSpPr>
          <p:nvPr>
            <p:ph type="body" idx="1"/>
          </p:nvPr>
        </p:nvSpPr>
        <p:spPr>
          <a:xfrm>
            <a:off x="1845469" y="1446609"/>
            <a:ext cx="8822531" cy="3750469"/>
          </a:xfrm>
        </p:spPr>
        <p:txBody>
          <a:bodyPr/>
          <a:lstStyle/>
          <a:p>
            <a:pPr eaLnBrk="1" hangingPunct="1"/>
            <a:r>
              <a:rPr lang="en-US" altLang="en-US" sz="2812">
                <a:solidFill>
                  <a:schemeClr val="bg1"/>
                </a:solidFill>
                <a:latin typeface="Book Antiqua" panose="02040602050305030304" pitchFamily="18" charset="0"/>
              </a:rPr>
              <a:t>Biosphere- The combination of all ecosystems on Earth.</a:t>
            </a:r>
          </a:p>
          <a:p>
            <a:pPr eaLnBrk="1" hangingPunct="1"/>
            <a:r>
              <a:rPr lang="en-US" altLang="en-US" sz="2812">
                <a:solidFill>
                  <a:schemeClr val="bg1"/>
                </a:solidFill>
                <a:latin typeface="Book Antiqua" panose="02040602050305030304" pitchFamily="18" charset="0"/>
              </a:rPr>
              <a:t>Biogeochemical cycles-  The movement of matter within and between ecosystems involving biological, geologic and chemical processes.</a:t>
            </a:r>
          </a:p>
        </p:txBody>
      </p:sp>
    </p:spTree>
    <p:extLst>
      <p:ext uri="{BB962C8B-B14F-4D97-AF65-F5344CB8AC3E}">
        <p14:creationId xmlns:p14="http://schemas.microsoft.com/office/powerpoint/2010/main" val="28451989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Rectangle 1"/>
          <p:cNvSpPr>
            <a:spLocks noGrp="1" noChangeArrowheads="1"/>
          </p:cNvSpPr>
          <p:nvPr>
            <p:ph type="title"/>
          </p:nvPr>
        </p:nvSpPr>
        <p:spPr>
          <a:xfrm>
            <a:off x="2416969" y="168549"/>
            <a:ext cx="7322344" cy="1385217"/>
          </a:xfrm>
        </p:spPr>
        <p:txBody>
          <a:bodyPr/>
          <a:lstStyle/>
          <a:p>
            <a:pPr eaLnBrk="1" hangingPunct="1"/>
            <a:r>
              <a:rPr lang="en-US" altLang="en-US" sz="3375" b="1">
                <a:latin typeface="Book Antiqua" panose="02040602050305030304" pitchFamily="18" charset="0"/>
              </a:rPr>
              <a:t>Watershed Studies</a:t>
            </a:r>
          </a:p>
        </p:txBody>
      </p:sp>
      <p:sp>
        <p:nvSpPr>
          <p:cNvPr id="46083" name="Rectangle 2"/>
          <p:cNvSpPr>
            <a:spLocks noGrp="1" noChangeArrowheads="1"/>
          </p:cNvSpPr>
          <p:nvPr>
            <p:ph type="body" idx="1"/>
          </p:nvPr>
        </p:nvSpPr>
        <p:spPr>
          <a:xfrm>
            <a:off x="2881312" y="1768078"/>
            <a:ext cx="6750844" cy="3375422"/>
          </a:xfrm>
        </p:spPr>
        <p:txBody>
          <a:bodyPr/>
          <a:lstStyle/>
          <a:p>
            <a:pPr eaLnBrk="1" hangingPunct="1"/>
            <a:r>
              <a:rPr lang="en-US" altLang="en-US" sz="2812">
                <a:solidFill>
                  <a:schemeClr val="bg1"/>
                </a:solidFill>
                <a:latin typeface="Book Antiqua" panose="02040602050305030304" pitchFamily="18" charset="0"/>
              </a:rPr>
              <a:t>Watershed- All of the land in a given landscape that drains into a particular stream, river, lake or wetland.</a:t>
            </a:r>
          </a:p>
          <a:p>
            <a:pPr eaLnBrk="1" hangingPunct="1"/>
            <a:endParaRPr lang="en-US" altLang="en-US" sz="2812">
              <a:solidFill>
                <a:schemeClr val="bg1"/>
              </a:solidFill>
              <a:latin typeface="Book Antiqua" panose="02040602050305030304" pitchFamily="18" charset="0"/>
            </a:endParaRPr>
          </a:p>
          <a:p>
            <a:pPr eaLnBrk="1" hangingPunct="1"/>
            <a:endParaRPr lang="en-US" altLang="en-US" sz="2812">
              <a:latin typeface="Book Antiqua" panose="02040602050305030304" pitchFamily="18" charset="0"/>
            </a:endParaRPr>
          </a:p>
        </p:txBody>
      </p:sp>
    </p:spTree>
    <p:extLst>
      <p:ext uri="{BB962C8B-B14F-4D97-AF65-F5344CB8AC3E}">
        <p14:creationId xmlns:p14="http://schemas.microsoft.com/office/powerpoint/2010/main" val="171475983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1047" y="267891"/>
            <a:ext cx="4018359" cy="5927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Picture 4" descr="http://lowerboisewatershedcouncil.org/images/LBWC_map/LBWC_ma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2594" y="375047"/>
            <a:ext cx="4768453" cy="5518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TextBox 1"/>
          <p:cNvSpPr txBox="1">
            <a:spLocks noChangeArrowheads="1"/>
          </p:cNvSpPr>
          <p:nvPr/>
        </p:nvSpPr>
        <p:spPr bwMode="auto">
          <a:xfrm>
            <a:off x="1756172" y="5893594"/>
            <a:ext cx="8465344" cy="871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rgbClr val="FEFFFE"/>
                </a:solidFill>
                <a:latin typeface="Lucida Grande" charset="0"/>
                <a:sym typeface="Lucida Grande" charset="0"/>
              </a:defRPr>
            </a:lvl1pPr>
            <a:lvl2pPr marL="742950" indent="-285750">
              <a:defRPr sz="1200">
                <a:solidFill>
                  <a:srgbClr val="FEFFFE"/>
                </a:solidFill>
                <a:latin typeface="Lucida Grande" charset="0"/>
                <a:sym typeface="Lucida Grande" charset="0"/>
              </a:defRPr>
            </a:lvl2pPr>
            <a:lvl3pPr marL="1143000" indent="-228600">
              <a:defRPr sz="1200">
                <a:solidFill>
                  <a:srgbClr val="FEFFFE"/>
                </a:solidFill>
                <a:latin typeface="Lucida Grande" charset="0"/>
                <a:sym typeface="Lucida Grande" charset="0"/>
              </a:defRPr>
            </a:lvl3pPr>
            <a:lvl4pPr marL="1600200" indent="-228600">
              <a:defRPr sz="1200">
                <a:solidFill>
                  <a:srgbClr val="FEFFFE"/>
                </a:solidFill>
                <a:latin typeface="Lucida Grande" charset="0"/>
                <a:sym typeface="Lucida Grande" charset="0"/>
              </a:defRPr>
            </a:lvl4pPr>
            <a:lvl5pPr marL="2057400" indent="-228600">
              <a:defRPr sz="1200">
                <a:solidFill>
                  <a:srgbClr val="FEFFFE"/>
                </a:solidFill>
                <a:latin typeface="Lucida Grande"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sym typeface="Lucida Grande" charset="0"/>
              </a:defRPr>
            </a:lvl9pPr>
          </a:lstStyle>
          <a:p>
            <a:pPr defTabSz="642915" eaLnBrk="0" fontAlgn="base" hangingPunct="0">
              <a:spcBef>
                <a:spcPct val="0"/>
              </a:spcBef>
              <a:spcAft>
                <a:spcPct val="0"/>
              </a:spcAft>
            </a:pPr>
            <a:r>
              <a:rPr lang="en-US" altLang="en-US" sz="1266" i="1">
                <a:solidFill>
                  <a:srgbClr val="000000"/>
                </a:solidFill>
              </a:rPr>
              <a:t>The lower Boise Watershed drains 1,290 square miles of rangeland, forests, agricultural lands, and urban areas. The lower Boise River itself is a 64-mile stretch that originates at Lucky Peak Dam to the east of Boise, and flows northwesterly through Ada and Canyon counties through the cities of Boise, Eagle, and Caldwell, Idaho. The river then flows into the Snake River near Parma, Idaho at the Idaho-Oregon border.</a:t>
            </a:r>
            <a:endParaRPr lang="en-US" altLang="en-US" sz="1266">
              <a:solidFill>
                <a:srgbClr val="000000"/>
              </a:solidFill>
            </a:endParaRPr>
          </a:p>
        </p:txBody>
      </p:sp>
    </p:spTree>
    <p:extLst>
      <p:ext uri="{BB962C8B-B14F-4D97-AF65-F5344CB8AC3E}">
        <p14:creationId xmlns:p14="http://schemas.microsoft.com/office/powerpoint/2010/main" val="193018598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Grp="1" noChangeArrowheads="1"/>
          </p:cNvSpPr>
          <p:nvPr>
            <p:ph type="title"/>
          </p:nvPr>
        </p:nvSpPr>
        <p:spPr>
          <a:xfrm>
            <a:off x="2416969" y="168549"/>
            <a:ext cx="7375922" cy="1224483"/>
          </a:xfrm>
        </p:spPr>
        <p:txBody>
          <a:bodyPr/>
          <a:lstStyle/>
          <a:p>
            <a:pPr eaLnBrk="1" hangingPunct="1"/>
            <a:r>
              <a:rPr lang="en-US" altLang="en-US" sz="3375" b="1">
                <a:latin typeface="Book Antiqua" panose="02040602050305030304" pitchFamily="18" charset="0"/>
              </a:rPr>
              <a:t>Resistance versus Resilience</a:t>
            </a:r>
          </a:p>
        </p:txBody>
      </p:sp>
      <p:sp>
        <p:nvSpPr>
          <p:cNvPr id="2" name="Rectangle 2"/>
          <p:cNvSpPr>
            <a:spLocks noGrp="1" noChangeArrowheads="1"/>
          </p:cNvSpPr>
          <p:nvPr>
            <p:ph type="body" idx="1"/>
          </p:nvPr>
        </p:nvSpPr>
        <p:spPr>
          <a:xfrm>
            <a:off x="1809750" y="1446610"/>
            <a:ext cx="8572500" cy="4107656"/>
          </a:xfrm>
        </p:spPr>
        <p:txBody>
          <a:bodyPr/>
          <a:lstStyle/>
          <a:p>
            <a:pPr eaLnBrk="1" hangingPunct="1"/>
            <a:r>
              <a:rPr lang="en-US" altLang="en-US" sz="2812">
                <a:solidFill>
                  <a:schemeClr val="bg1"/>
                </a:solidFill>
                <a:latin typeface="Book Antiqua" panose="02040602050305030304" pitchFamily="18" charset="0"/>
              </a:rPr>
              <a:t>Resistance- A measure of how much a disturbance can affect its flows of energy and matter.</a:t>
            </a:r>
          </a:p>
          <a:p>
            <a:pPr eaLnBrk="1" hangingPunct="1"/>
            <a:r>
              <a:rPr lang="en-US" altLang="en-US" sz="2812">
                <a:solidFill>
                  <a:schemeClr val="bg1"/>
                </a:solidFill>
                <a:latin typeface="Book Antiqua" panose="02040602050305030304" pitchFamily="18" charset="0"/>
              </a:rPr>
              <a:t>Resilience- The rate at which an ecosystem returns to its original state after a disturbance.</a:t>
            </a:r>
          </a:p>
          <a:p>
            <a:pPr eaLnBrk="1" hangingPunct="1"/>
            <a:r>
              <a:rPr lang="en-US" altLang="en-US" sz="2812">
                <a:solidFill>
                  <a:schemeClr val="bg1"/>
                </a:solidFill>
                <a:latin typeface="Book Antiqua" panose="02040602050305030304" pitchFamily="18" charset="0"/>
              </a:rPr>
              <a:t>Restoration ecology-  A new scientific discipline that is interested in restoring damaged ecosystems</a:t>
            </a:r>
            <a:r>
              <a:rPr lang="en-US" altLang="en-US" sz="2812">
                <a:latin typeface="Book Antiqua" panose="02040602050305030304" pitchFamily="18" charset="0"/>
              </a:rPr>
              <a:t>.</a:t>
            </a:r>
          </a:p>
        </p:txBody>
      </p:sp>
    </p:spTree>
    <p:extLst>
      <p:ext uri="{BB962C8B-B14F-4D97-AF65-F5344CB8AC3E}">
        <p14:creationId xmlns:p14="http://schemas.microsoft.com/office/powerpoint/2010/main" val="27753473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2416969" y="168549"/>
            <a:ext cx="7358063" cy="956592"/>
          </a:xfrm>
        </p:spPr>
        <p:txBody>
          <a:bodyPr/>
          <a:lstStyle/>
          <a:p>
            <a:r>
              <a:rPr lang="en-US" altLang="en-US" sz="2812"/>
              <a:t>RESILIENCE</a:t>
            </a:r>
          </a:p>
        </p:txBody>
      </p:sp>
      <p:sp>
        <p:nvSpPr>
          <p:cNvPr id="49155" name="Content Placeholder 2"/>
          <p:cNvSpPr>
            <a:spLocks noGrp="1"/>
          </p:cNvSpPr>
          <p:nvPr>
            <p:ph sz="half" idx="1"/>
          </p:nvPr>
        </p:nvSpPr>
        <p:spPr>
          <a:xfrm>
            <a:off x="1649016" y="1125141"/>
            <a:ext cx="4393406" cy="4883423"/>
          </a:xfrm>
        </p:spPr>
        <p:txBody>
          <a:bodyPr/>
          <a:lstStyle/>
          <a:p>
            <a:r>
              <a:rPr lang="en-US" altLang="en-US" smtClean="0">
                <a:solidFill>
                  <a:schemeClr val="tx2"/>
                </a:solidFill>
              </a:rPr>
              <a:t>Dependant-</a:t>
            </a:r>
          </a:p>
          <a:p>
            <a:r>
              <a:rPr lang="en-US" altLang="en-US" smtClean="0">
                <a:solidFill>
                  <a:schemeClr val="tx2"/>
                </a:solidFill>
              </a:rPr>
              <a:t>specific interactions of the biogeochemical and hydrologic cycles</a:t>
            </a:r>
          </a:p>
          <a:p>
            <a:r>
              <a:rPr lang="en-US" altLang="en-US" smtClean="0">
                <a:solidFill>
                  <a:schemeClr val="tx2"/>
                </a:solidFill>
              </a:rPr>
              <a:t>Species and genetic diversity</a:t>
            </a:r>
          </a:p>
          <a:p>
            <a:endParaRPr lang="en-US" altLang="en-US" smtClean="0"/>
          </a:p>
        </p:txBody>
      </p:sp>
      <p:sp>
        <p:nvSpPr>
          <p:cNvPr id="49156" name="Content Placeholder 3"/>
          <p:cNvSpPr>
            <a:spLocks noGrp="1"/>
          </p:cNvSpPr>
          <p:nvPr>
            <p:ph sz="half" idx="2"/>
          </p:nvPr>
        </p:nvSpPr>
        <p:spPr>
          <a:xfrm>
            <a:off x="6149578" y="1285875"/>
            <a:ext cx="3625453" cy="4722689"/>
          </a:xfrm>
        </p:spPr>
        <p:txBody>
          <a:bodyPr/>
          <a:lstStyle/>
          <a:p>
            <a:r>
              <a:rPr lang="en-US" altLang="en-US" smtClean="0">
                <a:solidFill>
                  <a:schemeClr val="tx2"/>
                </a:solidFill>
              </a:rPr>
              <a:t>Drought</a:t>
            </a:r>
          </a:p>
          <a:p>
            <a:endParaRPr lang="en-US" altLang="en-US" smtClean="0">
              <a:solidFill>
                <a:schemeClr val="tx2"/>
              </a:solidFill>
            </a:endParaRPr>
          </a:p>
          <a:p>
            <a:r>
              <a:rPr lang="en-US" altLang="en-US" smtClean="0">
                <a:solidFill>
                  <a:schemeClr val="tx2"/>
                </a:solidFill>
              </a:rPr>
              <a:t>CO</a:t>
            </a:r>
            <a:r>
              <a:rPr lang="en-US" altLang="en-US" baseline="-25000" smtClean="0">
                <a:solidFill>
                  <a:schemeClr val="tx2"/>
                </a:solidFill>
              </a:rPr>
              <a:t>2</a:t>
            </a:r>
            <a:r>
              <a:rPr lang="en-US" altLang="en-US" smtClean="0">
                <a:solidFill>
                  <a:schemeClr val="tx2"/>
                </a:solidFill>
              </a:rPr>
              <a:t> concentrations</a:t>
            </a:r>
          </a:p>
          <a:p>
            <a:endParaRPr lang="en-US" altLang="en-US" smtClean="0">
              <a:solidFill>
                <a:schemeClr val="tx2"/>
              </a:solidFill>
            </a:endParaRPr>
          </a:p>
          <a:p>
            <a:r>
              <a:rPr lang="en-US" altLang="en-US" smtClean="0">
                <a:solidFill>
                  <a:schemeClr val="tx2"/>
                </a:solidFill>
              </a:rPr>
              <a:t>Pollutants.</a:t>
            </a:r>
          </a:p>
        </p:txBody>
      </p:sp>
    </p:spTree>
    <p:extLst>
      <p:ext uri="{BB962C8B-B14F-4D97-AF65-F5344CB8AC3E}">
        <p14:creationId xmlns:p14="http://schemas.microsoft.com/office/powerpoint/2010/main" val="188690672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Grp="1" noChangeArrowheads="1"/>
          </p:cNvSpPr>
          <p:nvPr>
            <p:ph type="title"/>
          </p:nvPr>
        </p:nvSpPr>
        <p:spPr>
          <a:xfrm>
            <a:off x="1845469" y="196453"/>
            <a:ext cx="8536781" cy="1357313"/>
          </a:xfrm>
        </p:spPr>
        <p:txBody>
          <a:bodyPr/>
          <a:lstStyle/>
          <a:p>
            <a:pPr eaLnBrk="1" hangingPunct="1"/>
            <a:r>
              <a:rPr lang="en-US" altLang="en-US" sz="3375" b="1">
                <a:latin typeface="Book Antiqua" panose="02040602050305030304" pitchFamily="18" charset="0"/>
              </a:rPr>
              <a:t>The Intermediate Disturbance Hypothesis</a:t>
            </a:r>
          </a:p>
        </p:txBody>
      </p:sp>
      <p:sp>
        <p:nvSpPr>
          <p:cNvPr id="50179" name="Rectangle 2"/>
          <p:cNvSpPr>
            <a:spLocks noGrp="1" noChangeArrowheads="1"/>
          </p:cNvSpPr>
          <p:nvPr>
            <p:ph type="body" idx="1"/>
          </p:nvPr>
        </p:nvSpPr>
        <p:spPr>
          <a:xfrm>
            <a:off x="2452687" y="1500188"/>
            <a:ext cx="7375922" cy="3704704"/>
          </a:xfrm>
        </p:spPr>
        <p:txBody>
          <a:bodyPr/>
          <a:lstStyle/>
          <a:p>
            <a:pPr eaLnBrk="1" hangingPunct="1"/>
            <a:r>
              <a:rPr lang="en-US" altLang="en-US" sz="2812">
                <a:solidFill>
                  <a:schemeClr val="bg1"/>
                </a:solidFill>
                <a:latin typeface="Book Antiqua" panose="02040602050305030304" pitchFamily="18" charset="0"/>
              </a:rPr>
              <a:t>The intermediate disturbance hypothesis- states that ecosystems experiencing intermediate levels of disturbance are more diverse than those with high or low disturbance levels.  </a:t>
            </a:r>
          </a:p>
        </p:txBody>
      </p:sp>
    </p:spTree>
    <p:extLst>
      <p:ext uri="{BB962C8B-B14F-4D97-AF65-F5344CB8AC3E}">
        <p14:creationId xmlns:p14="http://schemas.microsoft.com/office/powerpoint/2010/main" val="156165664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8469" y="482203"/>
            <a:ext cx="6482953" cy="498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431238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a:xfrm>
            <a:off x="2077641" y="1125141"/>
            <a:ext cx="8286750" cy="5089922"/>
          </a:xfrm>
        </p:spPr>
        <p:txBody>
          <a:bodyPr/>
          <a:lstStyle/>
          <a:p>
            <a:pPr eaLnBrk="1" hangingPunct="1"/>
            <a:r>
              <a:rPr lang="en-US" altLang="en-US" b="1" smtClean="0">
                <a:solidFill>
                  <a:schemeClr val="bg1"/>
                </a:solidFill>
                <a:latin typeface="Book Antiqua" panose="02040602050305030304" pitchFamily="18" charset="0"/>
              </a:rPr>
              <a:t>Provisions</a:t>
            </a:r>
            <a:r>
              <a:rPr lang="en-US" altLang="en-US" smtClean="0">
                <a:solidFill>
                  <a:schemeClr val="bg1"/>
                </a:solidFill>
                <a:latin typeface="Book Antiqua" panose="02040602050305030304" pitchFamily="18" charset="0"/>
              </a:rPr>
              <a:t>- Goods that humans can use directly.</a:t>
            </a:r>
          </a:p>
          <a:p>
            <a:pPr eaLnBrk="1" hangingPunct="1"/>
            <a:r>
              <a:rPr lang="en-US" altLang="en-US" b="1" smtClean="0">
                <a:solidFill>
                  <a:schemeClr val="bg1"/>
                </a:solidFill>
                <a:latin typeface="Book Antiqua" panose="02040602050305030304" pitchFamily="18" charset="0"/>
              </a:rPr>
              <a:t>Regulating services-</a:t>
            </a:r>
            <a:r>
              <a:rPr lang="en-US" altLang="en-US" smtClean="0">
                <a:solidFill>
                  <a:schemeClr val="bg1"/>
                </a:solidFill>
                <a:latin typeface="Book Antiqua" panose="02040602050305030304" pitchFamily="18" charset="0"/>
              </a:rPr>
              <a:t>  The service provided by natural systems that helps regulate environmental conditions.</a:t>
            </a:r>
          </a:p>
          <a:p>
            <a:pPr eaLnBrk="1" hangingPunct="1"/>
            <a:r>
              <a:rPr lang="en-US" altLang="en-US" b="1" smtClean="0">
                <a:solidFill>
                  <a:schemeClr val="bg1"/>
                </a:solidFill>
                <a:latin typeface="Book Antiqua" panose="02040602050305030304" pitchFamily="18" charset="0"/>
              </a:rPr>
              <a:t>Support systems-</a:t>
            </a:r>
            <a:r>
              <a:rPr lang="en-US" altLang="en-US" smtClean="0">
                <a:solidFill>
                  <a:schemeClr val="bg1"/>
                </a:solidFill>
                <a:latin typeface="Book Antiqua" panose="02040602050305030304" pitchFamily="18" charset="0"/>
              </a:rPr>
              <a:t>  The support services that natural ecosystems provide such as pollination, natural filters and pest control.</a:t>
            </a:r>
          </a:p>
          <a:p>
            <a:pPr eaLnBrk="1" hangingPunct="1"/>
            <a:r>
              <a:rPr lang="en-US" altLang="en-US" b="1" smtClean="0">
                <a:solidFill>
                  <a:schemeClr val="bg1"/>
                </a:solidFill>
                <a:latin typeface="Book Antiqua" panose="02040602050305030304" pitchFamily="18" charset="0"/>
              </a:rPr>
              <a:t>Resilience</a:t>
            </a:r>
            <a:r>
              <a:rPr lang="en-US" altLang="en-US" smtClean="0">
                <a:solidFill>
                  <a:schemeClr val="bg1"/>
                </a:solidFill>
                <a:latin typeface="Book Antiqua" panose="02040602050305030304" pitchFamily="18" charset="0"/>
              </a:rPr>
              <a:t>-   Resilience of an ecosystem ensures that it will continue to provide benefits to humans.   This greatly depends on species diversity.</a:t>
            </a:r>
          </a:p>
          <a:p>
            <a:pPr eaLnBrk="1" hangingPunct="1"/>
            <a:r>
              <a:rPr lang="en-US" altLang="en-US" b="1" smtClean="0">
                <a:solidFill>
                  <a:schemeClr val="bg1"/>
                </a:solidFill>
                <a:latin typeface="Book Antiqua" panose="02040602050305030304" pitchFamily="18" charset="0"/>
              </a:rPr>
              <a:t>Cultural services-</a:t>
            </a:r>
            <a:r>
              <a:rPr lang="en-US" altLang="en-US" smtClean="0">
                <a:solidFill>
                  <a:schemeClr val="bg1"/>
                </a:solidFill>
                <a:latin typeface="Book Antiqua" panose="02040602050305030304" pitchFamily="18" charset="0"/>
              </a:rPr>
              <a:t>  Ecosystems provide cultural or aesthetic benefits to many people.  </a:t>
            </a:r>
          </a:p>
        </p:txBody>
      </p:sp>
      <p:sp>
        <p:nvSpPr>
          <p:cNvPr id="52227" name="Title 1"/>
          <p:cNvSpPr>
            <a:spLocks noGrp="1"/>
          </p:cNvSpPr>
          <p:nvPr>
            <p:ph type="title"/>
          </p:nvPr>
        </p:nvSpPr>
        <p:spPr/>
        <p:txBody>
          <a:bodyPr/>
          <a:lstStyle/>
          <a:p>
            <a:pPr eaLnBrk="1" hangingPunct="1"/>
            <a:endParaRPr lang="en-US" altLang="en-US" smtClean="0"/>
          </a:p>
        </p:txBody>
      </p:sp>
    </p:spTree>
    <p:extLst>
      <p:ext uri="{BB962C8B-B14F-4D97-AF65-F5344CB8AC3E}">
        <p14:creationId xmlns:p14="http://schemas.microsoft.com/office/powerpoint/2010/main" val="36677097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79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79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79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build="p"/>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2" name="Rectangle 1"/>
          <p:cNvSpPr>
            <a:spLocks noGrp="1" noChangeArrowheads="1"/>
          </p:cNvSpPr>
          <p:nvPr>
            <p:ph type="title"/>
          </p:nvPr>
        </p:nvSpPr>
        <p:spPr>
          <a:xfrm>
            <a:off x="854950" y="2757925"/>
            <a:ext cx="2667779" cy="1331639"/>
          </a:xfrm>
        </p:spPr>
        <p:txBody>
          <a:bodyPr/>
          <a:lstStyle/>
          <a:p>
            <a:pPr eaLnBrk="1" hangingPunct="1"/>
            <a:r>
              <a:rPr lang="en-US" altLang="en-US" sz="3375" b="1" dirty="0">
                <a:latin typeface="Book Antiqua" panose="02040602050305030304" pitchFamily="18" charset="0"/>
              </a:rPr>
              <a:t>The Hydrologic Cycle</a:t>
            </a:r>
          </a:p>
        </p:txBody>
      </p:sp>
      <p:sp>
        <p:nvSpPr>
          <p:cNvPr id="35843" name="Rectangle 2"/>
          <p:cNvSpPr>
            <a:spLocks noGrp="1" noChangeArrowheads="1"/>
          </p:cNvSpPr>
          <p:nvPr>
            <p:ph type="body" idx="1"/>
          </p:nvPr>
        </p:nvSpPr>
        <p:spPr>
          <a:xfrm>
            <a:off x="359810" y="-200425"/>
            <a:ext cx="7358063" cy="4106540"/>
          </a:xfrm>
        </p:spPr>
        <p:txBody>
          <a:bodyPr/>
          <a:lstStyle/>
          <a:p>
            <a:pPr eaLnBrk="1" hangingPunct="1"/>
            <a:r>
              <a:rPr lang="en-US" altLang="en-US" sz="2812" dirty="0">
                <a:solidFill>
                  <a:schemeClr val="bg1"/>
                </a:solidFill>
                <a:latin typeface="Book Antiqua" panose="02040602050305030304" pitchFamily="18" charset="0"/>
              </a:rPr>
              <a:t>The movement of water through the biosphere.</a:t>
            </a:r>
          </a:p>
          <a:p>
            <a:pPr eaLnBrk="1" hangingPunct="1"/>
            <a:endParaRPr lang="en-US" altLang="en-US" sz="2812" dirty="0">
              <a:solidFill>
                <a:schemeClr val="bg1"/>
              </a:solidFill>
              <a:latin typeface="Book Antiqua" panose="02040602050305030304" pitchFamily="18" charset="0"/>
            </a:endParaRPr>
          </a:p>
          <a:p>
            <a:pPr eaLnBrk="1" hangingPunct="1"/>
            <a:endParaRPr lang="en-US" altLang="en-US" sz="2812" dirty="0">
              <a:solidFill>
                <a:schemeClr val="bg1"/>
              </a:solidFill>
              <a:latin typeface="Book Antiqua" panose="02040602050305030304" pitchFamily="18" charset="0"/>
            </a:endParaRP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7125" y="1040801"/>
            <a:ext cx="7282160" cy="5730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25776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0" name="Rectangle 1"/>
          <p:cNvSpPr>
            <a:spLocks noGrp="1" noChangeArrowheads="1"/>
          </p:cNvSpPr>
          <p:nvPr>
            <p:ph type="title"/>
          </p:nvPr>
        </p:nvSpPr>
        <p:spPr>
          <a:xfrm>
            <a:off x="2416969" y="168548"/>
            <a:ext cx="7375922" cy="1063749"/>
          </a:xfrm>
        </p:spPr>
        <p:txBody>
          <a:bodyPr/>
          <a:lstStyle/>
          <a:p>
            <a:pPr eaLnBrk="1" hangingPunct="1"/>
            <a:r>
              <a:rPr lang="en-US" altLang="en-US" sz="3375">
                <a:latin typeface="Book Antiqua" panose="02040602050305030304" pitchFamily="18" charset="0"/>
              </a:rPr>
              <a:t>The Hydrologic Cycle</a:t>
            </a:r>
          </a:p>
        </p:txBody>
      </p:sp>
      <p:sp>
        <p:nvSpPr>
          <p:cNvPr id="24578" name="Rectangle 2"/>
          <p:cNvSpPr>
            <a:spLocks noGrp="1" noChangeArrowheads="1"/>
          </p:cNvSpPr>
          <p:nvPr>
            <p:ph type="body" idx="1"/>
          </p:nvPr>
        </p:nvSpPr>
        <p:spPr>
          <a:xfrm>
            <a:off x="2452687" y="1607344"/>
            <a:ext cx="7358063" cy="4500563"/>
          </a:xfrm>
        </p:spPr>
        <p:txBody>
          <a:bodyPr/>
          <a:lstStyle/>
          <a:p>
            <a:pPr eaLnBrk="1" hangingPunct="1"/>
            <a:r>
              <a:rPr lang="en-US" altLang="en-US" sz="2812">
                <a:solidFill>
                  <a:schemeClr val="bg1"/>
                </a:solidFill>
                <a:latin typeface="Book Antiqua" panose="02040602050305030304" pitchFamily="18" charset="0"/>
              </a:rPr>
              <a:t>Transpiration- The process where plants release water from their leaves into the atmosphere.</a:t>
            </a:r>
          </a:p>
          <a:p>
            <a:pPr eaLnBrk="1" hangingPunct="1"/>
            <a:r>
              <a:rPr lang="en-US" altLang="en-US" sz="2812">
                <a:solidFill>
                  <a:schemeClr val="bg1"/>
                </a:solidFill>
                <a:latin typeface="Book Antiqua" panose="02040602050305030304" pitchFamily="18" charset="0"/>
              </a:rPr>
              <a:t>Evapotranspiration- The combined amount of evaporation and transpiration.</a:t>
            </a:r>
          </a:p>
          <a:p>
            <a:pPr eaLnBrk="1" hangingPunct="1"/>
            <a:r>
              <a:rPr lang="en-US" altLang="en-US" sz="2812">
                <a:solidFill>
                  <a:schemeClr val="bg1"/>
                </a:solidFill>
                <a:latin typeface="Book Antiqua" panose="02040602050305030304" pitchFamily="18" charset="0"/>
              </a:rPr>
              <a:t>Runoff-  When water moves across the land surface into streams and rivers, eventually reaching the ocean.</a:t>
            </a:r>
          </a:p>
        </p:txBody>
      </p:sp>
    </p:spTree>
    <p:extLst>
      <p:ext uri="{BB962C8B-B14F-4D97-AF65-F5344CB8AC3E}">
        <p14:creationId xmlns:p14="http://schemas.microsoft.com/office/powerpoint/2010/main" val="41103424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7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build="p"/>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4" name="Rectangle 1"/>
          <p:cNvSpPr>
            <a:spLocks noGrp="1" noChangeArrowheads="1"/>
          </p:cNvSpPr>
          <p:nvPr>
            <p:ph type="title"/>
          </p:nvPr>
        </p:nvSpPr>
        <p:spPr>
          <a:xfrm>
            <a:off x="3309937" y="267891"/>
            <a:ext cx="5464969" cy="535781"/>
          </a:xfrm>
        </p:spPr>
        <p:txBody>
          <a:bodyPr/>
          <a:lstStyle/>
          <a:p>
            <a:pPr eaLnBrk="1" hangingPunct="1"/>
            <a:r>
              <a:rPr lang="en-US" altLang="en-US" sz="3375" b="1">
                <a:latin typeface="Book Antiqua" panose="02040602050305030304" pitchFamily="18" charset="0"/>
              </a:rPr>
              <a:t>The Carbon Cycle</a:t>
            </a:r>
          </a:p>
        </p:txBody>
      </p:sp>
      <p:pic>
        <p:nvPicPr>
          <p:cNvPr id="3891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1406" y="1071562"/>
            <a:ext cx="5193730" cy="5518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855606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8" name="Rectangle 1"/>
          <p:cNvSpPr>
            <a:spLocks noGrp="1" noChangeArrowheads="1"/>
          </p:cNvSpPr>
          <p:nvPr>
            <p:ph type="title"/>
          </p:nvPr>
        </p:nvSpPr>
        <p:spPr>
          <a:xfrm>
            <a:off x="2399109" y="0"/>
            <a:ext cx="7358063" cy="795859"/>
          </a:xfrm>
        </p:spPr>
        <p:txBody>
          <a:bodyPr/>
          <a:lstStyle/>
          <a:p>
            <a:pPr eaLnBrk="1" hangingPunct="1"/>
            <a:r>
              <a:rPr lang="en-US" altLang="en-US" sz="3375" b="1">
                <a:latin typeface="Book Antiqua" panose="02040602050305030304" pitchFamily="18" charset="0"/>
              </a:rPr>
              <a:t>The Nitrogen Cycle</a:t>
            </a:r>
          </a:p>
        </p:txBody>
      </p:sp>
      <p:pic>
        <p:nvPicPr>
          <p:cNvPr id="3993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1406" y="1125141"/>
            <a:ext cx="5224984" cy="5444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718529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2" name="Rectangle 1"/>
          <p:cNvSpPr>
            <a:spLocks noGrp="1" noChangeArrowheads="1"/>
          </p:cNvSpPr>
          <p:nvPr>
            <p:ph type="title" idx="4294967295"/>
          </p:nvPr>
        </p:nvSpPr>
        <p:spPr>
          <a:xfrm>
            <a:off x="2506266" y="267891"/>
            <a:ext cx="7340203" cy="589359"/>
          </a:xfrm>
        </p:spPr>
        <p:txBody>
          <a:bodyPr/>
          <a:lstStyle/>
          <a:p>
            <a:pPr eaLnBrk="1" hangingPunct="1"/>
            <a:r>
              <a:rPr lang="en-US" altLang="en-US" sz="3375" b="1">
                <a:latin typeface="Book Antiqua" panose="02040602050305030304" pitchFamily="18" charset="0"/>
              </a:rPr>
              <a:t>The Phosphorus Cycle</a:t>
            </a:r>
          </a:p>
        </p:txBody>
      </p:sp>
      <p:pic>
        <p:nvPicPr>
          <p:cNvPr id="4096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0672" y="1017985"/>
            <a:ext cx="5501804" cy="5414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625100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Grp="1" noChangeArrowheads="1"/>
          </p:cNvSpPr>
          <p:nvPr>
            <p:ph type="title"/>
          </p:nvPr>
        </p:nvSpPr>
        <p:spPr>
          <a:xfrm>
            <a:off x="2416969" y="168549"/>
            <a:ext cx="7375922" cy="1224483"/>
          </a:xfrm>
        </p:spPr>
        <p:txBody>
          <a:bodyPr/>
          <a:lstStyle/>
          <a:p>
            <a:pPr eaLnBrk="1" hangingPunct="1"/>
            <a:r>
              <a:rPr lang="en-US" altLang="en-US" sz="3375" b="1">
                <a:latin typeface="Book Antiqua" panose="02040602050305030304" pitchFamily="18" charset="0"/>
              </a:rPr>
              <a:t>Ecosystems respond to disturbance</a:t>
            </a:r>
          </a:p>
        </p:txBody>
      </p:sp>
      <p:sp>
        <p:nvSpPr>
          <p:cNvPr id="41987" name="Rectangle 2"/>
          <p:cNvSpPr>
            <a:spLocks noGrp="1" noChangeArrowheads="1"/>
          </p:cNvSpPr>
          <p:nvPr>
            <p:ph type="body" idx="1"/>
          </p:nvPr>
        </p:nvSpPr>
        <p:spPr>
          <a:xfrm>
            <a:off x="1756172" y="1500187"/>
            <a:ext cx="8911828" cy="4929188"/>
          </a:xfrm>
        </p:spPr>
        <p:txBody>
          <a:bodyPr/>
          <a:lstStyle/>
          <a:p>
            <a:pPr eaLnBrk="1" hangingPunct="1"/>
            <a:r>
              <a:rPr lang="en-US" altLang="en-US" sz="2812">
                <a:solidFill>
                  <a:schemeClr val="bg1"/>
                </a:solidFill>
                <a:latin typeface="Book Antiqua" panose="02040602050305030304" pitchFamily="18" charset="0"/>
              </a:rPr>
              <a:t>Disturbance-  An event caused by physical, chemical or biological agents that results in changes in population size or community composition.</a:t>
            </a:r>
          </a:p>
          <a:p>
            <a:pPr eaLnBrk="1" hangingPunct="1"/>
            <a:r>
              <a:rPr lang="en-US" altLang="en-US" sz="2812">
                <a:solidFill>
                  <a:schemeClr val="bg1"/>
                </a:solidFill>
                <a:latin typeface="Book Antiqua" panose="02040602050305030304" pitchFamily="18" charset="0"/>
              </a:rPr>
              <a:t>Examples- natural and anthropogenic</a:t>
            </a:r>
          </a:p>
          <a:p>
            <a:pPr eaLnBrk="1" hangingPunct="1"/>
            <a:r>
              <a:rPr lang="en-US" altLang="en-US" sz="2812">
                <a:solidFill>
                  <a:schemeClr val="bg1"/>
                </a:solidFill>
                <a:latin typeface="Book Antiqua" panose="02040602050305030304" pitchFamily="18" charset="0"/>
              </a:rPr>
              <a:t>Ecologists look at how this impacts flow of matter and energy</a:t>
            </a:r>
          </a:p>
          <a:p>
            <a:pPr lvl="1" eaLnBrk="1" hangingPunct="1"/>
            <a:r>
              <a:rPr lang="en-US" altLang="en-US" sz="2812">
                <a:solidFill>
                  <a:schemeClr val="bg1"/>
                </a:solidFill>
                <a:latin typeface="Book Antiqua" panose="02040602050305030304" pitchFamily="18" charset="0"/>
              </a:rPr>
              <a:t>Resist?       Recover?</a:t>
            </a:r>
          </a:p>
          <a:p>
            <a:pPr eaLnBrk="1" hangingPunct="1"/>
            <a:endParaRPr lang="en-US" altLang="en-US" sz="2812">
              <a:latin typeface="Book Antiqua" panose="02040602050305030304" pitchFamily="18" charset="0"/>
            </a:endParaRPr>
          </a:p>
        </p:txBody>
      </p:sp>
    </p:spTree>
    <p:extLst>
      <p:ext uri="{BB962C8B-B14F-4D97-AF65-F5344CB8AC3E}">
        <p14:creationId xmlns:p14="http://schemas.microsoft.com/office/powerpoint/2010/main" val="215535430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9750" y="267891"/>
            <a:ext cx="4339828" cy="313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3482578"/>
            <a:ext cx="4304109" cy="313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88114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2416969" y="168549"/>
            <a:ext cx="7358063" cy="1170905"/>
          </a:xfrm>
        </p:spPr>
        <p:txBody>
          <a:bodyPr/>
          <a:lstStyle/>
          <a:p>
            <a:r>
              <a:rPr lang="en-US" altLang="en-US" sz="3375">
                <a:solidFill>
                  <a:schemeClr val="tx2"/>
                </a:solidFill>
              </a:rPr>
              <a:t>Hubbard Brook ecosystem of New Hampshire</a:t>
            </a:r>
          </a:p>
        </p:txBody>
      </p:sp>
      <p:sp>
        <p:nvSpPr>
          <p:cNvPr id="44035" name="Content Placeholder 2"/>
          <p:cNvSpPr>
            <a:spLocks noGrp="1"/>
          </p:cNvSpPr>
          <p:nvPr>
            <p:ph idx="1"/>
          </p:nvPr>
        </p:nvSpPr>
        <p:spPr>
          <a:xfrm>
            <a:off x="2416969" y="1339453"/>
            <a:ext cx="7358063" cy="5304234"/>
          </a:xfrm>
        </p:spPr>
        <p:txBody>
          <a:bodyPr/>
          <a:lstStyle/>
          <a:p>
            <a:r>
              <a:rPr lang="en-US" altLang="en-US" smtClean="0">
                <a:solidFill>
                  <a:schemeClr val="tx2"/>
                </a:solidFill>
              </a:rPr>
              <a:t>Watershed</a:t>
            </a:r>
          </a:p>
          <a:p>
            <a:r>
              <a:rPr lang="en-US" altLang="en-US" smtClean="0">
                <a:solidFill>
                  <a:schemeClr val="tx2"/>
                </a:solidFill>
              </a:rPr>
              <a:t>Shows how ecosystems respond to change</a:t>
            </a:r>
          </a:p>
          <a:p>
            <a:r>
              <a:rPr lang="en-US" altLang="en-US" smtClean="0">
                <a:solidFill>
                  <a:schemeClr val="tx2"/>
                </a:solidFill>
              </a:rPr>
              <a:t>Studied Nitrate levels in the  soil before and after clear cutting sections of land</a:t>
            </a:r>
          </a:p>
          <a:p>
            <a:r>
              <a:rPr lang="en-US" altLang="en-US" smtClean="0">
                <a:solidFill>
                  <a:schemeClr val="tx2"/>
                </a:solidFill>
              </a:rPr>
              <a:t>Results?</a:t>
            </a:r>
          </a:p>
        </p:txBody>
      </p:sp>
    </p:spTree>
    <p:extLst>
      <p:ext uri="{BB962C8B-B14F-4D97-AF65-F5344CB8AC3E}">
        <p14:creationId xmlns:p14="http://schemas.microsoft.com/office/powerpoint/2010/main" val="116210412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Title &amp; Bullets">
  <a:themeElements>
    <a:clrScheme name="">
      <a:dk1>
        <a:srgbClr val="808080"/>
      </a:dk1>
      <a:lt1>
        <a:srgbClr val="FEFFFE"/>
      </a:lt1>
      <a:dk2>
        <a:srgbClr val="010001"/>
      </a:dk2>
      <a:lt2>
        <a:srgbClr val="000000"/>
      </a:lt2>
      <a:accent1>
        <a:srgbClr val="BBE0E3"/>
      </a:accent1>
      <a:accent2>
        <a:srgbClr val="333399"/>
      </a:accent2>
      <a:accent3>
        <a:srgbClr val="AAAAAA"/>
      </a:accent3>
      <a:accent4>
        <a:srgbClr val="D9DAD9"/>
      </a:accent4>
      <a:accent5>
        <a:srgbClr val="DAEDEF"/>
      </a:accent5>
      <a:accent6>
        <a:srgbClr val="2D2D8A"/>
      </a:accent6>
      <a:hlink>
        <a:srgbClr val="009999"/>
      </a:hlink>
      <a:folHlink>
        <a:srgbClr val="99CC00"/>
      </a:folHlink>
    </a:clrScheme>
    <a:fontScheme name="Title &amp; Bullets">
      <a:majorFont>
        <a:latin typeface="Lucida Grande"/>
        <a:ea typeface=""/>
        <a:cs typeface=""/>
      </a:majorFont>
      <a:minorFont>
        <a:latin typeface="Lucida Grand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200" b="0" i="0" u="none" strike="noStrike" cap="none" normalizeH="0" baseline="0" smtClean="0">
            <a:ln>
              <a:noFill/>
            </a:ln>
            <a:solidFill>
              <a:srgbClr val="FEFFFE"/>
            </a:solidFill>
            <a:effectLst/>
            <a:latin typeface="Lucida Grande" charset="0"/>
            <a:sym typeface="Lucida Grande" charset="0"/>
          </a:defRPr>
        </a:defPPr>
      </a:lstStyle>
    </a:spDef>
    <a:lnDef>
      <a:spPr bwMode="auto">
        <a:xfrm>
          <a:off x="0" y="0"/>
          <a:ext cx="1" cy="1"/>
        </a:xfrm>
        <a:custGeom>
          <a:avLst/>
          <a:gdLst/>
          <a:ahLst/>
          <a:cxnLst/>
          <a:rect l="0" t="0" r="0" b="0"/>
          <a:pathLst/>
        </a:cu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200" b="0" i="0" u="none" strike="noStrike" cap="none" normalizeH="0" baseline="0" smtClean="0">
            <a:ln>
              <a:noFill/>
            </a:ln>
            <a:solidFill>
              <a:srgbClr val="FEFFFE"/>
            </a:solidFill>
            <a:effectLst/>
            <a:latin typeface="Lucida Grande" charset="0"/>
            <a:sym typeface="Lucida Grande"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TotalTime>
  <Words>446</Words>
  <Application>Microsoft Office PowerPoint</Application>
  <PresentationFormat>Widescreen</PresentationFormat>
  <Paragraphs>45</Paragraphs>
  <Slides>16</Slides>
  <Notes>0</Notes>
  <HiddenSlides>7</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Book Antiqua</vt:lpstr>
      <vt:lpstr>Calibri</vt:lpstr>
      <vt:lpstr>Lucida Grande</vt:lpstr>
      <vt:lpstr>Title &amp; Bullets</vt:lpstr>
      <vt:lpstr>Matter cycles through the biosphere</vt:lpstr>
      <vt:lpstr>The Hydrologic Cycle</vt:lpstr>
      <vt:lpstr>The Hydrologic Cycle</vt:lpstr>
      <vt:lpstr>The Carbon Cycle</vt:lpstr>
      <vt:lpstr>The Nitrogen Cycle</vt:lpstr>
      <vt:lpstr>The Phosphorus Cycle</vt:lpstr>
      <vt:lpstr>Ecosystems respond to disturbance</vt:lpstr>
      <vt:lpstr>PowerPoint Presentation</vt:lpstr>
      <vt:lpstr>Hubbard Brook ecosystem of New Hampshire</vt:lpstr>
      <vt:lpstr>Watershed Studies</vt:lpstr>
      <vt:lpstr>PowerPoint Presentation</vt:lpstr>
      <vt:lpstr>Resistance versus Resilience</vt:lpstr>
      <vt:lpstr>RESILIENCE</vt:lpstr>
      <vt:lpstr>The Intermediate Disturbance Hypothesis</vt:lpstr>
      <vt:lpstr>PowerPoint Presentation</vt:lpstr>
      <vt:lpstr>PowerPoint Presentation</vt:lpstr>
    </vt:vector>
  </TitlesOfParts>
  <Company>West Ada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Foster Jennifer</dc:creator>
  <cp:lastModifiedBy>Stoney Foster</cp:lastModifiedBy>
  <cp:revision>6</cp:revision>
  <dcterms:created xsi:type="dcterms:W3CDTF">2017-09-29T16:27:44Z</dcterms:created>
  <dcterms:modified xsi:type="dcterms:W3CDTF">2017-10-21T22:21:55Z</dcterms:modified>
</cp:coreProperties>
</file>